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0" r:id="rId2"/>
  </p:sldMasterIdLst>
  <p:notesMasterIdLst>
    <p:notesMasterId r:id="rId17"/>
  </p:notesMasterIdLst>
  <p:sldIdLst>
    <p:sldId id="256" r:id="rId3"/>
    <p:sldId id="257" r:id="rId4"/>
    <p:sldId id="258" r:id="rId5"/>
    <p:sldId id="259" r:id="rId6"/>
    <p:sldId id="266" r:id="rId7"/>
    <p:sldId id="260" r:id="rId8"/>
    <p:sldId id="261" r:id="rId9"/>
    <p:sldId id="267" r:id="rId10"/>
    <p:sldId id="268" r:id="rId11"/>
    <p:sldId id="269" r:id="rId12"/>
    <p:sldId id="262" r:id="rId13"/>
    <p:sldId id="263" r:id="rId14"/>
    <p:sldId id="264" r:id="rId15"/>
    <p:sldId id="265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25">
          <p15:clr>
            <a:srgbClr val="A4A3A4"/>
          </p15:clr>
        </p15:guide>
        <p15:guide id="2" pos="7378">
          <p15:clr>
            <a:srgbClr val="A4A3A4"/>
          </p15:clr>
        </p15:guide>
        <p15:guide id="3" orient="horz" pos="777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8" roundtripDataSignature="AMtx7mgdyXxnMddEhgc5yLncTW5xk6e7q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572C"/>
    <a:srgbClr val="C9834F"/>
    <a:srgbClr val="D4E30B"/>
    <a:srgbClr val="238556"/>
    <a:srgbClr val="32BE7B"/>
    <a:srgbClr val="A32187"/>
    <a:srgbClr val="DD59C1"/>
    <a:srgbClr val="FF5757"/>
    <a:srgbClr val="C40000"/>
    <a:srgbClr val="0078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FA2C8AA-CCF9-41A8-B9A3-BF6BC40011B4}">
  <a:tblStyle styleId="{CFA2C8AA-CCF9-41A8-B9A3-BF6BC40011B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>
          <a:top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bottom>
        </a:tcBdr>
      </a:tcStyle>
    </a:band1H>
    <a:band2H>
      <a:tcTxStyle/>
      <a:tcStyle>
        <a:tcBdr/>
      </a:tcStyle>
    </a:band2H>
    <a:band1V>
      <a:tcTxStyle/>
      <a:tcStyle>
        <a:tcBdr>
          <a:left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right>
        </a:tcBdr>
      </a:tcStyle>
    </a:band1V>
    <a:band2V>
      <a:tcTxStyle/>
      <a:tcStyle>
        <a:tcBdr>
          <a:left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right>
        </a:tcBdr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top>
        </a:tcBdr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5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053" autoAdjust="0"/>
  </p:normalViewPr>
  <p:slideViewPr>
    <p:cSldViewPr snapToGrid="0">
      <p:cViewPr varScale="1">
        <p:scale>
          <a:sx n="93" d="100"/>
          <a:sy n="93" d="100"/>
        </p:scale>
        <p:origin x="1236" y="78"/>
      </p:cViewPr>
      <p:guideLst>
        <p:guide pos="325"/>
        <p:guide pos="7378"/>
        <p:guide orient="horz" pos="77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customschemas.google.com/relationships/presentationmetadata" Target="meta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3F7592-9E00-4810-9A55-5347D8BFF30E}" type="doc">
      <dgm:prSet loTypeId="urn:microsoft.com/office/officeart/2005/8/layout/process1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4967CF4-7588-4CFB-854C-84A34F057CC8}">
      <dgm:prSet phldrT="[Text]" custT="1"/>
      <dgm:spPr/>
      <dgm:t>
        <a:bodyPr/>
        <a:lstStyle/>
        <a:p>
          <a:pPr>
            <a:buAutoNum type="arabicPeriod"/>
          </a:pPr>
          <a:r>
            <a:rPr lang="en-US" sz="2000" dirty="0"/>
            <a:t>Address in Bulk</a:t>
          </a:r>
        </a:p>
      </dgm:t>
    </dgm:pt>
    <dgm:pt modelId="{93A94C70-03C5-46A1-983D-37AB1CFA38D4}" type="parTrans" cxnId="{2B5C498D-70ED-4311-B898-8775976EE4C2}">
      <dgm:prSet/>
      <dgm:spPr/>
      <dgm:t>
        <a:bodyPr/>
        <a:lstStyle/>
        <a:p>
          <a:endParaRPr lang="en-US"/>
        </a:p>
      </dgm:t>
    </dgm:pt>
    <dgm:pt modelId="{870BF659-CF01-4CDA-98A1-DC40B9E44D15}" type="sibTrans" cxnId="{2B5C498D-70ED-4311-B898-8775976EE4C2}">
      <dgm:prSet/>
      <dgm:spPr/>
      <dgm:t>
        <a:bodyPr/>
        <a:lstStyle/>
        <a:p>
          <a:endParaRPr lang="en-US"/>
        </a:p>
      </dgm:t>
    </dgm:pt>
    <dgm:pt modelId="{73A46F5D-B7C0-457C-B83C-C350EBA3275A}">
      <dgm:prSet custT="1"/>
      <dgm:spPr/>
      <dgm:t>
        <a:bodyPr/>
        <a:lstStyle/>
        <a:p>
          <a:r>
            <a:rPr lang="en-US" sz="2000" dirty="0"/>
            <a:t>Similarity Analysis</a:t>
          </a:r>
        </a:p>
      </dgm:t>
    </dgm:pt>
    <dgm:pt modelId="{564D07DE-74F2-4D8A-A6EB-E5C5A4A5F946}" type="parTrans" cxnId="{BFBCA319-947B-42AF-A4E9-F53BD311FB61}">
      <dgm:prSet/>
      <dgm:spPr/>
      <dgm:t>
        <a:bodyPr/>
        <a:lstStyle/>
        <a:p>
          <a:endParaRPr lang="en-US"/>
        </a:p>
      </dgm:t>
    </dgm:pt>
    <dgm:pt modelId="{A6EC5E34-8D8A-429E-A204-1A7F15422EAE}" type="sibTrans" cxnId="{BFBCA319-947B-42AF-A4E9-F53BD311FB61}">
      <dgm:prSet/>
      <dgm:spPr/>
      <dgm:t>
        <a:bodyPr/>
        <a:lstStyle/>
        <a:p>
          <a:endParaRPr lang="en-US"/>
        </a:p>
      </dgm:t>
    </dgm:pt>
    <dgm:pt modelId="{B22D07AE-8CEF-4925-9D12-7D986CEA5315}">
      <dgm:prSet custT="1"/>
      <dgm:spPr/>
      <dgm:t>
        <a:bodyPr/>
        <a:lstStyle/>
        <a:p>
          <a:r>
            <a:rPr lang="en-US" sz="2000" dirty="0"/>
            <a:t>Output</a:t>
          </a:r>
        </a:p>
      </dgm:t>
    </dgm:pt>
    <dgm:pt modelId="{2901233F-02BF-44D7-AAF9-4471C8E830FC}" type="parTrans" cxnId="{8C93439D-76D0-4EE2-8132-A9672F6A2E35}">
      <dgm:prSet/>
      <dgm:spPr/>
      <dgm:t>
        <a:bodyPr/>
        <a:lstStyle/>
        <a:p>
          <a:endParaRPr lang="en-US"/>
        </a:p>
      </dgm:t>
    </dgm:pt>
    <dgm:pt modelId="{ECFDEBA8-5C0F-42CF-801C-FE905181925A}" type="sibTrans" cxnId="{8C93439D-76D0-4EE2-8132-A9672F6A2E35}">
      <dgm:prSet/>
      <dgm:spPr/>
      <dgm:t>
        <a:bodyPr/>
        <a:lstStyle/>
        <a:p>
          <a:endParaRPr lang="en-US"/>
        </a:p>
      </dgm:t>
    </dgm:pt>
    <dgm:pt modelId="{408F540F-10D7-43EE-AFCA-52F228F9224C}">
      <dgm:prSet custT="1"/>
      <dgm:spPr/>
      <dgm:t>
        <a:bodyPr/>
        <a:lstStyle/>
        <a:p>
          <a:r>
            <a:rPr lang="en-US" sz="2000" dirty="0"/>
            <a:t>Result</a:t>
          </a:r>
        </a:p>
      </dgm:t>
    </dgm:pt>
    <dgm:pt modelId="{0256FFB1-87D5-435F-8D86-C367E6C3416A}" type="parTrans" cxnId="{F5F64FD0-9D52-4D57-91FD-639622B2A84F}">
      <dgm:prSet/>
      <dgm:spPr/>
      <dgm:t>
        <a:bodyPr/>
        <a:lstStyle/>
        <a:p>
          <a:endParaRPr lang="en-US"/>
        </a:p>
      </dgm:t>
    </dgm:pt>
    <dgm:pt modelId="{B538C116-6A90-4C83-9A42-ECF536800C12}" type="sibTrans" cxnId="{F5F64FD0-9D52-4D57-91FD-639622B2A84F}">
      <dgm:prSet/>
      <dgm:spPr/>
      <dgm:t>
        <a:bodyPr/>
        <a:lstStyle/>
        <a:p>
          <a:endParaRPr lang="en-US"/>
        </a:p>
      </dgm:t>
    </dgm:pt>
    <dgm:pt modelId="{D61817E4-4346-49B9-A1D3-6DA936637A3C}">
      <dgm:prSet custT="1"/>
      <dgm:spPr/>
      <dgm:t>
        <a:bodyPr/>
        <a:lstStyle/>
        <a:p>
          <a:r>
            <a:rPr lang="en-US" sz="2000" dirty="0"/>
            <a:t>Reverse Geocode</a:t>
          </a:r>
        </a:p>
      </dgm:t>
    </dgm:pt>
    <dgm:pt modelId="{3FD3DE67-90F0-49FD-B2B8-171CEC18AA56}" type="parTrans" cxnId="{CACFBB08-5889-4612-AE75-F9505764F75C}">
      <dgm:prSet/>
      <dgm:spPr/>
      <dgm:t>
        <a:bodyPr/>
        <a:lstStyle/>
        <a:p>
          <a:endParaRPr lang="en-US"/>
        </a:p>
      </dgm:t>
    </dgm:pt>
    <dgm:pt modelId="{61E67C16-052F-4918-86E0-78B141152CF8}" type="sibTrans" cxnId="{CACFBB08-5889-4612-AE75-F9505764F75C}">
      <dgm:prSet/>
      <dgm:spPr/>
      <dgm:t>
        <a:bodyPr/>
        <a:lstStyle/>
        <a:p>
          <a:endParaRPr lang="en-US"/>
        </a:p>
      </dgm:t>
    </dgm:pt>
    <dgm:pt modelId="{DC4256CC-67C8-4F5B-8B32-B30E3CB578B2}">
      <dgm:prSet phldrT="[Text]" custT="1"/>
      <dgm:spPr/>
      <dgm:t>
        <a:bodyPr/>
        <a:lstStyle/>
        <a:p>
          <a:pPr>
            <a:buAutoNum type="arabicPeriod"/>
          </a:pPr>
          <a:r>
            <a:rPr lang="en-US" sz="2000" dirty="0"/>
            <a:t>Geocode</a:t>
          </a:r>
        </a:p>
      </dgm:t>
    </dgm:pt>
    <dgm:pt modelId="{CC587714-3BF8-4C3C-A856-F6CEB1D78F00}" type="parTrans" cxnId="{6E48E107-3AF4-4B9E-8E08-C7F472A85D6E}">
      <dgm:prSet/>
      <dgm:spPr/>
      <dgm:t>
        <a:bodyPr/>
        <a:lstStyle/>
        <a:p>
          <a:endParaRPr lang="en-US"/>
        </a:p>
      </dgm:t>
    </dgm:pt>
    <dgm:pt modelId="{EF34BAEB-1D6C-46C0-9F01-97C5CF19F55A}" type="sibTrans" cxnId="{6E48E107-3AF4-4B9E-8E08-C7F472A85D6E}">
      <dgm:prSet/>
      <dgm:spPr/>
      <dgm:t>
        <a:bodyPr/>
        <a:lstStyle/>
        <a:p>
          <a:endParaRPr lang="en-US"/>
        </a:p>
      </dgm:t>
    </dgm:pt>
    <dgm:pt modelId="{6FBF7641-B69F-429A-A516-946FCB689C62}" type="pres">
      <dgm:prSet presAssocID="{613F7592-9E00-4810-9A55-5347D8BFF30E}" presName="Name0" presStyleCnt="0">
        <dgm:presLayoutVars>
          <dgm:dir/>
          <dgm:resizeHandles val="exact"/>
        </dgm:presLayoutVars>
      </dgm:prSet>
      <dgm:spPr/>
    </dgm:pt>
    <dgm:pt modelId="{286B5D0C-91F0-4D9B-B332-85EFFE5ED04C}" type="pres">
      <dgm:prSet presAssocID="{C4967CF4-7588-4CFB-854C-84A34F057CC8}" presName="node" presStyleLbl="node1" presStyleIdx="0" presStyleCnt="6" custScaleX="107418">
        <dgm:presLayoutVars>
          <dgm:bulletEnabled val="1"/>
        </dgm:presLayoutVars>
      </dgm:prSet>
      <dgm:spPr/>
    </dgm:pt>
    <dgm:pt modelId="{535F0AC8-26DE-41D2-988D-FAF8EC7FE430}" type="pres">
      <dgm:prSet presAssocID="{870BF659-CF01-4CDA-98A1-DC40B9E44D15}" presName="sibTrans" presStyleLbl="sibTrans2D1" presStyleIdx="0" presStyleCnt="5"/>
      <dgm:spPr/>
    </dgm:pt>
    <dgm:pt modelId="{82A3507C-0A9A-405E-8802-D268F35AC501}" type="pres">
      <dgm:prSet presAssocID="{870BF659-CF01-4CDA-98A1-DC40B9E44D15}" presName="connectorText" presStyleLbl="sibTrans2D1" presStyleIdx="0" presStyleCnt="5"/>
      <dgm:spPr/>
    </dgm:pt>
    <dgm:pt modelId="{3AADEC2E-E842-4C68-9A0F-8089D7714BD2}" type="pres">
      <dgm:prSet presAssocID="{DC4256CC-67C8-4F5B-8B32-B30E3CB578B2}" presName="node" presStyleLbl="node1" presStyleIdx="1" presStyleCnt="6" custScaleX="105848">
        <dgm:presLayoutVars>
          <dgm:bulletEnabled val="1"/>
        </dgm:presLayoutVars>
      </dgm:prSet>
      <dgm:spPr/>
    </dgm:pt>
    <dgm:pt modelId="{2A90DF19-F985-4519-856E-6EB9FFAD361D}" type="pres">
      <dgm:prSet presAssocID="{EF34BAEB-1D6C-46C0-9F01-97C5CF19F55A}" presName="sibTrans" presStyleLbl="sibTrans2D1" presStyleIdx="1" presStyleCnt="5"/>
      <dgm:spPr/>
    </dgm:pt>
    <dgm:pt modelId="{B25C6545-BF81-4872-9889-6869CEA70F17}" type="pres">
      <dgm:prSet presAssocID="{EF34BAEB-1D6C-46C0-9F01-97C5CF19F55A}" presName="connectorText" presStyleLbl="sibTrans2D1" presStyleIdx="1" presStyleCnt="5"/>
      <dgm:spPr/>
    </dgm:pt>
    <dgm:pt modelId="{8AF89FC2-14E7-4FD9-881A-FB88B995B61A}" type="pres">
      <dgm:prSet presAssocID="{73A46F5D-B7C0-457C-B83C-C350EBA3275A}" presName="node" presStyleLbl="node1" presStyleIdx="2" presStyleCnt="6" custScaleX="106234">
        <dgm:presLayoutVars>
          <dgm:bulletEnabled val="1"/>
        </dgm:presLayoutVars>
      </dgm:prSet>
      <dgm:spPr/>
    </dgm:pt>
    <dgm:pt modelId="{5A02541B-15BF-4948-A48F-6B8BBDC69882}" type="pres">
      <dgm:prSet presAssocID="{A6EC5E34-8D8A-429E-A204-1A7F15422EAE}" presName="sibTrans" presStyleLbl="sibTrans2D1" presStyleIdx="2" presStyleCnt="5"/>
      <dgm:spPr/>
    </dgm:pt>
    <dgm:pt modelId="{9A7C1AF5-3037-41A6-BB70-2337A454DF2D}" type="pres">
      <dgm:prSet presAssocID="{A6EC5E34-8D8A-429E-A204-1A7F15422EAE}" presName="connectorText" presStyleLbl="sibTrans2D1" presStyleIdx="2" presStyleCnt="5"/>
      <dgm:spPr/>
    </dgm:pt>
    <dgm:pt modelId="{E1A67919-2842-412B-B552-E8C9CB2AE79B}" type="pres">
      <dgm:prSet presAssocID="{408F540F-10D7-43EE-AFCA-52F228F9224C}" presName="node" presStyleLbl="node1" presStyleIdx="3" presStyleCnt="6" custScaleX="75894">
        <dgm:presLayoutVars>
          <dgm:bulletEnabled val="1"/>
        </dgm:presLayoutVars>
      </dgm:prSet>
      <dgm:spPr/>
    </dgm:pt>
    <dgm:pt modelId="{A8856871-708F-4035-8DFC-443FC1C774EA}" type="pres">
      <dgm:prSet presAssocID="{B538C116-6A90-4C83-9A42-ECF536800C12}" presName="sibTrans" presStyleLbl="sibTrans2D1" presStyleIdx="3" presStyleCnt="5"/>
      <dgm:spPr/>
    </dgm:pt>
    <dgm:pt modelId="{8DFBFB51-5781-493C-958B-BA47685D741E}" type="pres">
      <dgm:prSet presAssocID="{B538C116-6A90-4C83-9A42-ECF536800C12}" presName="connectorText" presStyleLbl="sibTrans2D1" presStyleIdx="3" presStyleCnt="5"/>
      <dgm:spPr/>
    </dgm:pt>
    <dgm:pt modelId="{4645043E-1640-434A-92A4-98B60DBADA70}" type="pres">
      <dgm:prSet presAssocID="{D61817E4-4346-49B9-A1D3-6DA936637A3C}" presName="node" presStyleLbl="node1" presStyleIdx="4" presStyleCnt="6" custScaleX="115484">
        <dgm:presLayoutVars>
          <dgm:bulletEnabled val="1"/>
        </dgm:presLayoutVars>
      </dgm:prSet>
      <dgm:spPr/>
    </dgm:pt>
    <dgm:pt modelId="{FB8207C3-CB9F-4AA8-817A-F5ABC6A8AE91}" type="pres">
      <dgm:prSet presAssocID="{61E67C16-052F-4918-86E0-78B141152CF8}" presName="sibTrans" presStyleLbl="sibTrans2D1" presStyleIdx="4" presStyleCnt="5"/>
      <dgm:spPr/>
    </dgm:pt>
    <dgm:pt modelId="{175A2A4A-F15C-46BA-B689-8A96730E0475}" type="pres">
      <dgm:prSet presAssocID="{61E67C16-052F-4918-86E0-78B141152CF8}" presName="connectorText" presStyleLbl="sibTrans2D1" presStyleIdx="4" presStyleCnt="5"/>
      <dgm:spPr/>
    </dgm:pt>
    <dgm:pt modelId="{C98E15F8-021B-4A99-9710-3FAE349AFF18}" type="pres">
      <dgm:prSet presAssocID="{B22D07AE-8CEF-4925-9D12-7D986CEA5315}" presName="node" presStyleLbl="node1" presStyleIdx="5" presStyleCnt="6" custScaleX="83788">
        <dgm:presLayoutVars>
          <dgm:bulletEnabled val="1"/>
        </dgm:presLayoutVars>
      </dgm:prSet>
      <dgm:spPr/>
    </dgm:pt>
  </dgm:ptLst>
  <dgm:cxnLst>
    <dgm:cxn modelId="{6E48E107-3AF4-4B9E-8E08-C7F472A85D6E}" srcId="{613F7592-9E00-4810-9A55-5347D8BFF30E}" destId="{DC4256CC-67C8-4F5B-8B32-B30E3CB578B2}" srcOrd="1" destOrd="0" parTransId="{CC587714-3BF8-4C3C-A856-F6CEB1D78F00}" sibTransId="{EF34BAEB-1D6C-46C0-9F01-97C5CF19F55A}"/>
    <dgm:cxn modelId="{CACFBB08-5889-4612-AE75-F9505764F75C}" srcId="{613F7592-9E00-4810-9A55-5347D8BFF30E}" destId="{D61817E4-4346-49B9-A1D3-6DA936637A3C}" srcOrd="4" destOrd="0" parTransId="{3FD3DE67-90F0-49FD-B2B8-171CEC18AA56}" sibTransId="{61E67C16-052F-4918-86E0-78B141152CF8}"/>
    <dgm:cxn modelId="{85B85312-25FC-48CE-8089-F1891950F69B}" type="presOf" srcId="{B538C116-6A90-4C83-9A42-ECF536800C12}" destId="{A8856871-708F-4035-8DFC-443FC1C774EA}" srcOrd="0" destOrd="0" presId="urn:microsoft.com/office/officeart/2005/8/layout/process1"/>
    <dgm:cxn modelId="{E07E7F14-8D83-40FD-B987-2B694F12B958}" type="presOf" srcId="{408F540F-10D7-43EE-AFCA-52F228F9224C}" destId="{E1A67919-2842-412B-B552-E8C9CB2AE79B}" srcOrd="0" destOrd="0" presId="urn:microsoft.com/office/officeart/2005/8/layout/process1"/>
    <dgm:cxn modelId="{BFBCA319-947B-42AF-A4E9-F53BD311FB61}" srcId="{613F7592-9E00-4810-9A55-5347D8BFF30E}" destId="{73A46F5D-B7C0-457C-B83C-C350EBA3275A}" srcOrd="2" destOrd="0" parTransId="{564D07DE-74F2-4D8A-A6EB-E5C5A4A5F946}" sibTransId="{A6EC5E34-8D8A-429E-A204-1A7F15422EAE}"/>
    <dgm:cxn modelId="{94EB1226-F4B5-438A-9102-40F1B4848F40}" type="presOf" srcId="{EF34BAEB-1D6C-46C0-9F01-97C5CF19F55A}" destId="{2A90DF19-F985-4519-856E-6EB9FFAD361D}" srcOrd="0" destOrd="0" presId="urn:microsoft.com/office/officeart/2005/8/layout/process1"/>
    <dgm:cxn modelId="{CE676328-064B-46A1-9A68-F8520813D9BE}" type="presOf" srcId="{C4967CF4-7588-4CFB-854C-84A34F057CC8}" destId="{286B5D0C-91F0-4D9B-B332-85EFFE5ED04C}" srcOrd="0" destOrd="0" presId="urn:microsoft.com/office/officeart/2005/8/layout/process1"/>
    <dgm:cxn modelId="{CDCEDE2D-9A61-4492-ADEC-C25AB3A3BC8C}" type="presOf" srcId="{B538C116-6A90-4C83-9A42-ECF536800C12}" destId="{8DFBFB51-5781-493C-958B-BA47685D741E}" srcOrd="1" destOrd="0" presId="urn:microsoft.com/office/officeart/2005/8/layout/process1"/>
    <dgm:cxn modelId="{ADE68D62-5885-402F-890C-F44C1A09A3D0}" type="presOf" srcId="{A6EC5E34-8D8A-429E-A204-1A7F15422EAE}" destId="{9A7C1AF5-3037-41A6-BB70-2337A454DF2D}" srcOrd="1" destOrd="0" presId="urn:microsoft.com/office/officeart/2005/8/layout/process1"/>
    <dgm:cxn modelId="{A1DCAC45-A61B-4B73-9F88-A03498710841}" type="presOf" srcId="{A6EC5E34-8D8A-429E-A204-1A7F15422EAE}" destId="{5A02541B-15BF-4948-A48F-6B8BBDC69882}" srcOrd="0" destOrd="0" presId="urn:microsoft.com/office/officeart/2005/8/layout/process1"/>
    <dgm:cxn modelId="{A4E47576-D141-4425-AB40-FF9E51C97D99}" type="presOf" srcId="{613F7592-9E00-4810-9A55-5347D8BFF30E}" destId="{6FBF7641-B69F-429A-A516-946FCB689C62}" srcOrd="0" destOrd="0" presId="urn:microsoft.com/office/officeart/2005/8/layout/process1"/>
    <dgm:cxn modelId="{95C62C7B-F79D-4E4E-B699-F7605B8BF774}" type="presOf" srcId="{B22D07AE-8CEF-4925-9D12-7D986CEA5315}" destId="{C98E15F8-021B-4A99-9710-3FAE349AFF18}" srcOrd="0" destOrd="0" presId="urn:microsoft.com/office/officeart/2005/8/layout/process1"/>
    <dgm:cxn modelId="{54A0D27C-45E0-42CC-A1A4-7C91E38EE969}" type="presOf" srcId="{EF34BAEB-1D6C-46C0-9F01-97C5CF19F55A}" destId="{B25C6545-BF81-4872-9889-6869CEA70F17}" srcOrd="1" destOrd="0" presId="urn:microsoft.com/office/officeart/2005/8/layout/process1"/>
    <dgm:cxn modelId="{2B5C498D-70ED-4311-B898-8775976EE4C2}" srcId="{613F7592-9E00-4810-9A55-5347D8BFF30E}" destId="{C4967CF4-7588-4CFB-854C-84A34F057CC8}" srcOrd="0" destOrd="0" parTransId="{93A94C70-03C5-46A1-983D-37AB1CFA38D4}" sibTransId="{870BF659-CF01-4CDA-98A1-DC40B9E44D15}"/>
    <dgm:cxn modelId="{A8FE9C9B-8E0C-40A9-9B87-02EB4CB17AC3}" type="presOf" srcId="{73A46F5D-B7C0-457C-B83C-C350EBA3275A}" destId="{8AF89FC2-14E7-4FD9-881A-FB88B995B61A}" srcOrd="0" destOrd="0" presId="urn:microsoft.com/office/officeart/2005/8/layout/process1"/>
    <dgm:cxn modelId="{8C93439D-76D0-4EE2-8132-A9672F6A2E35}" srcId="{613F7592-9E00-4810-9A55-5347D8BFF30E}" destId="{B22D07AE-8CEF-4925-9D12-7D986CEA5315}" srcOrd="5" destOrd="0" parTransId="{2901233F-02BF-44D7-AAF9-4471C8E830FC}" sibTransId="{ECFDEBA8-5C0F-42CF-801C-FE905181925A}"/>
    <dgm:cxn modelId="{7DEE68A2-0A18-41F6-A78E-9216A8DBF5CE}" type="presOf" srcId="{D61817E4-4346-49B9-A1D3-6DA936637A3C}" destId="{4645043E-1640-434A-92A4-98B60DBADA70}" srcOrd="0" destOrd="0" presId="urn:microsoft.com/office/officeart/2005/8/layout/process1"/>
    <dgm:cxn modelId="{6B9534A9-6892-4864-9F08-7B18473A965D}" type="presOf" srcId="{870BF659-CF01-4CDA-98A1-DC40B9E44D15}" destId="{82A3507C-0A9A-405E-8802-D268F35AC501}" srcOrd="1" destOrd="0" presId="urn:microsoft.com/office/officeart/2005/8/layout/process1"/>
    <dgm:cxn modelId="{AADC16AA-BCF7-46F2-933C-AF97213E914D}" type="presOf" srcId="{870BF659-CF01-4CDA-98A1-DC40B9E44D15}" destId="{535F0AC8-26DE-41D2-988D-FAF8EC7FE430}" srcOrd="0" destOrd="0" presId="urn:microsoft.com/office/officeart/2005/8/layout/process1"/>
    <dgm:cxn modelId="{5DE4BAB1-8394-4912-BB7C-37A6A9614642}" type="presOf" srcId="{DC4256CC-67C8-4F5B-8B32-B30E3CB578B2}" destId="{3AADEC2E-E842-4C68-9A0F-8089D7714BD2}" srcOrd="0" destOrd="0" presId="urn:microsoft.com/office/officeart/2005/8/layout/process1"/>
    <dgm:cxn modelId="{F5F64FD0-9D52-4D57-91FD-639622B2A84F}" srcId="{613F7592-9E00-4810-9A55-5347D8BFF30E}" destId="{408F540F-10D7-43EE-AFCA-52F228F9224C}" srcOrd="3" destOrd="0" parTransId="{0256FFB1-87D5-435F-8D86-C367E6C3416A}" sibTransId="{B538C116-6A90-4C83-9A42-ECF536800C12}"/>
    <dgm:cxn modelId="{629B6DEF-C67D-427C-8425-844662E4F4C5}" type="presOf" srcId="{61E67C16-052F-4918-86E0-78B141152CF8}" destId="{175A2A4A-F15C-46BA-B689-8A96730E0475}" srcOrd="1" destOrd="0" presId="urn:microsoft.com/office/officeart/2005/8/layout/process1"/>
    <dgm:cxn modelId="{4806DEFC-60DE-4E78-A81C-48825A7B0E82}" type="presOf" srcId="{61E67C16-052F-4918-86E0-78B141152CF8}" destId="{FB8207C3-CB9F-4AA8-817A-F5ABC6A8AE91}" srcOrd="0" destOrd="0" presId="urn:microsoft.com/office/officeart/2005/8/layout/process1"/>
    <dgm:cxn modelId="{6A14B9B7-2D79-4214-9C21-50A0817C3149}" type="presParOf" srcId="{6FBF7641-B69F-429A-A516-946FCB689C62}" destId="{286B5D0C-91F0-4D9B-B332-85EFFE5ED04C}" srcOrd="0" destOrd="0" presId="urn:microsoft.com/office/officeart/2005/8/layout/process1"/>
    <dgm:cxn modelId="{C3A9F2BF-43A9-4174-B352-213309B0D38F}" type="presParOf" srcId="{6FBF7641-B69F-429A-A516-946FCB689C62}" destId="{535F0AC8-26DE-41D2-988D-FAF8EC7FE430}" srcOrd="1" destOrd="0" presId="urn:microsoft.com/office/officeart/2005/8/layout/process1"/>
    <dgm:cxn modelId="{9E9B9932-21C4-4291-B36F-2A9CBA027BC8}" type="presParOf" srcId="{535F0AC8-26DE-41D2-988D-FAF8EC7FE430}" destId="{82A3507C-0A9A-405E-8802-D268F35AC501}" srcOrd="0" destOrd="0" presId="urn:microsoft.com/office/officeart/2005/8/layout/process1"/>
    <dgm:cxn modelId="{FA9767D5-8155-4FF9-9BEB-9A0113D312A0}" type="presParOf" srcId="{6FBF7641-B69F-429A-A516-946FCB689C62}" destId="{3AADEC2E-E842-4C68-9A0F-8089D7714BD2}" srcOrd="2" destOrd="0" presId="urn:microsoft.com/office/officeart/2005/8/layout/process1"/>
    <dgm:cxn modelId="{A365EFBD-C731-4F60-BE65-121D48373DF5}" type="presParOf" srcId="{6FBF7641-B69F-429A-A516-946FCB689C62}" destId="{2A90DF19-F985-4519-856E-6EB9FFAD361D}" srcOrd="3" destOrd="0" presId="urn:microsoft.com/office/officeart/2005/8/layout/process1"/>
    <dgm:cxn modelId="{36CD765F-FEA1-4AE5-A251-F1942FF7D5BC}" type="presParOf" srcId="{2A90DF19-F985-4519-856E-6EB9FFAD361D}" destId="{B25C6545-BF81-4872-9889-6869CEA70F17}" srcOrd="0" destOrd="0" presId="urn:microsoft.com/office/officeart/2005/8/layout/process1"/>
    <dgm:cxn modelId="{F31F2103-850C-45AA-9521-F9D20D693399}" type="presParOf" srcId="{6FBF7641-B69F-429A-A516-946FCB689C62}" destId="{8AF89FC2-14E7-4FD9-881A-FB88B995B61A}" srcOrd="4" destOrd="0" presId="urn:microsoft.com/office/officeart/2005/8/layout/process1"/>
    <dgm:cxn modelId="{4C53E771-FCC7-44A8-A493-012E514DA828}" type="presParOf" srcId="{6FBF7641-B69F-429A-A516-946FCB689C62}" destId="{5A02541B-15BF-4948-A48F-6B8BBDC69882}" srcOrd="5" destOrd="0" presId="urn:microsoft.com/office/officeart/2005/8/layout/process1"/>
    <dgm:cxn modelId="{7B03844B-F7F2-408C-BF43-374542A48CF4}" type="presParOf" srcId="{5A02541B-15BF-4948-A48F-6B8BBDC69882}" destId="{9A7C1AF5-3037-41A6-BB70-2337A454DF2D}" srcOrd="0" destOrd="0" presId="urn:microsoft.com/office/officeart/2005/8/layout/process1"/>
    <dgm:cxn modelId="{1878E05D-4A72-47BA-8AFC-03BC6E3E80B2}" type="presParOf" srcId="{6FBF7641-B69F-429A-A516-946FCB689C62}" destId="{E1A67919-2842-412B-B552-E8C9CB2AE79B}" srcOrd="6" destOrd="0" presId="urn:microsoft.com/office/officeart/2005/8/layout/process1"/>
    <dgm:cxn modelId="{5A06EC99-BB6A-4D3E-B2CB-FD5A5F431D2B}" type="presParOf" srcId="{6FBF7641-B69F-429A-A516-946FCB689C62}" destId="{A8856871-708F-4035-8DFC-443FC1C774EA}" srcOrd="7" destOrd="0" presId="urn:microsoft.com/office/officeart/2005/8/layout/process1"/>
    <dgm:cxn modelId="{1849C7E9-BF61-4324-9E45-E889C791FF23}" type="presParOf" srcId="{A8856871-708F-4035-8DFC-443FC1C774EA}" destId="{8DFBFB51-5781-493C-958B-BA47685D741E}" srcOrd="0" destOrd="0" presId="urn:microsoft.com/office/officeart/2005/8/layout/process1"/>
    <dgm:cxn modelId="{7E9AFD7D-62FB-42F1-9570-9C44A2A18D2A}" type="presParOf" srcId="{6FBF7641-B69F-429A-A516-946FCB689C62}" destId="{4645043E-1640-434A-92A4-98B60DBADA70}" srcOrd="8" destOrd="0" presId="urn:microsoft.com/office/officeart/2005/8/layout/process1"/>
    <dgm:cxn modelId="{031CC930-47BA-416D-A3C5-EEA214E96631}" type="presParOf" srcId="{6FBF7641-B69F-429A-A516-946FCB689C62}" destId="{FB8207C3-CB9F-4AA8-817A-F5ABC6A8AE91}" srcOrd="9" destOrd="0" presId="urn:microsoft.com/office/officeart/2005/8/layout/process1"/>
    <dgm:cxn modelId="{5DA38E4E-F6A5-449E-8ADD-5D675182F46C}" type="presParOf" srcId="{FB8207C3-CB9F-4AA8-817A-F5ABC6A8AE91}" destId="{175A2A4A-F15C-46BA-B689-8A96730E0475}" srcOrd="0" destOrd="0" presId="urn:microsoft.com/office/officeart/2005/8/layout/process1"/>
    <dgm:cxn modelId="{A9CD41A5-3FF7-48A9-866D-2EC5B6D587D4}" type="presParOf" srcId="{6FBF7641-B69F-429A-A516-946FCB689C62}" destId="{C98E15F8-021B-4A99-9710-3FAE349AFF18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6B5D0C-91F0-4D9B-B332-85EFFE5ED04C}">
      <dsp:nvSpPr>
        <dsp:cNvPr id="0" name=""/>
        <dsp:cNvSpPr/>
      </dsp:nvSpPr>
      <dsp:spPr>
        <a:xfrm>
          <a:off x="4697" y="2291081"/>
          <a:ext cx="1497592" cy="83650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Address in Bulk</a:t>
          </a:r>
        </a:p>
      </dsp:txBody>
      <dsp:txXfrm>
        <a:off x="29197" y="2315581"/>
        <a:ext cx="1448592" cy="787503"/>
      </dsp:txXfrm>
    </dsp:sp>
    <dsp:sp modelId="{535F0AC8-26DE-41D2-988D-FAF8EC7FE430}">
      <dsp:nvSpPr>
        <dsp:cNvPr id="0" name=""/>
        <dsp:cNvSpPr/>
      </dsp:nvSpPr>
      <dsp:spPr>
        <a:xfrm>
          <a:off x="1641707" y="2536456"/>
          <a:ext cx="295564" cy="345754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1641707" y="2605607"/>
        <a:ext cx="206895" cy="207452"/>
      </dsp:txXfrm>
    </dsp:sp>
    <dsp:sp modelId="{3AADEC2E-E842-4C68-9A0F-8089D7714BD2}">
      <dsp:nvSpPr>
        <dsp:cNvPr id="0" name=""/>
        <dsp:cNvSpPr/>
      </dsp:nvSpPr>
      <dsp:spPr>
        <a:xfrm>
          <a:off x="2059959" y="2291081"/>
          <a:ext cx="1475704" cy="836503"/>
        </a:xfrm>
        <a:prstGeom prst="roundRect">
          <a:avLst>
            <a:gd name="adj" fmla="val 10000"/>
          </a:avLst>
        </a:prstGeom>
        <a:solidFill>
          <a:schemeClr val="accent5">
            <a:hueOff val="-1470669"/>
            <a:satOff val="-2046"/>
            <a:lumOff val="-78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Geocode</a:t>
          </a:r>
        </a:p>
      </dsp:txBody>
      <dsp:txXfrm>
        <a:off x="2084459" y="2315581"/>
        <a:ext cx="1426704" cy="787503"/>
      </dsp:txXfrm>
    </dsp:sp>
    <dsp:sp modelId="{2A90DF19-F985-4519-856E-6EB9FFAD361D}">
      <dsp:nvSpPr>
        <dsp:cNvPr id="0" name=""/>
        <dsp:cNvSpPr/>
      </dsp:nvSpPr>
      <dsp:spPr>
        <a:xfrm>
          <a:off x="3675080" y="2536456"/>
          <a:ext cx="295564" cy="345754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1838336"/>
            <a:satOff val="-2557"/>
            <a:lumOff val="-98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3675080" y="2605607"/>
        <a:ext cx="206895" cy="207452"/>
      </dsp:txXfrm>
    </dsp:sp>
    <dsp:sp modelId="{8AF89FC2-14E7-4FD9-881A-FB88B995B61A}">
      <dsp:nvSpPr>
        <dsp:cNvPr id="0" name=""/>
        <dsp:cNvSpPr/>
      </dsp:nvSpPr>
      <dsp:spPr>
        <a:xfrm>
          <a:off x="4093332" y="2291081"/>
          <a:ext cx="1481085" cy="836503"/>
        </a:xfrm>
        <a:prstGeom prst="roundRect">
          <a:avLst>
            <a:gd name="adj" fmla="val 10000"/>
          </a:avLst>
        </a:prstGeom>
        <a:solidFill>
          <a:schemeClr val="accent5">
            <a:hueOff val="-2941338"/>
            <a:satOff val="-4091"/>
            <a:lumOff val="-156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Similarity Analysis</a:t>
          </a:r>
        </a:p>
      </dsp:txBody>
      <dsp:txXfrm>
        <a:off x="4117832" y="2315581"/>
        <a:ext cx="1432085" cy="787503"/>
      </dsp:txXfrm>
    </dsp:sp>
    <dsp:sp modelId="{5A02541B-15BF-4948-A48F-6B8BBDC69882}">
      <dsp:nvSpPr>
        <dsp:cNvPr id="0" name=""/>
        <dsp:cNvSpPr/>
      </dsp:nvSpPr>
      <dsp:spPr>
        <a:xfrm>
          <a:off x="5713836" y="2536456"/>
          <a:ext cx="295564" cy="345754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3676672"/>
            <a:satOff val="-5114"/>
            <a:lumOff val="-196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5713836" y="2605607"/>
        <a:ext cx="206895" cy="207452"/>
      </dsp:txXfrm>
    </dsp:sp>
    <dsp:sp modelId="{E1A67919-2842-412B-B552-E8C9CB2AE79B}">
      <dsp:nvSpPr>
        <dsp:cNvPr id="0" name=""/>
        <dsp:cNvSpPr/>
      </dsp:nvSpPr>
      <dsp:spPr>
        <a:xfrm>
          <a:off x="6132087" y="2291081"/>
          <a:ext cx="1058093" cy="836503"/>
        </a:xfrm>
        <a:prstGeom prst="roundRect">
          <a:avLst>
            <a:gd name="adj" fmla="val 10000"/>
          </a:avLst>
        </a:prstGeom>
        <a:solidFill>
          <a:schemeClr val="accent5">
            <a:hueOff val="-4412007"/>
            <a:satOff val="-6137"/>
            <a:lumOff val="-235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Result</a:t>
          </a:r>
        </a:p>
      </dsp:txBody>
      <dsp:txXfrm>
        <a:off x="6156587" y="2315581"/>
        <a:ext cx="1009093" cy="787503"/>
      </dsp:txXfrm>
    </dsp:sp>
    <dsp:sp modelId="{A8856871-708F-4035-8DFC-443FC1C774EA}">
      <dsp:nvSpPr>
        <dsp:cNvPr id="0" name=""/>
        <dsp:cNvSpPr/>
      </dsp:nvSpPr>
      <dsp:spPr>
        <a:xfrm>
          <a:off x="7329599" y="2536456"/>
          <a:ext cx="295564" cy="345754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5515009"/>
            <a:satOff val="-7671"/>
            <a:lumOff val="-294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7329599" y="2605607"/>
        <a:ext cx="206895" cy="207452"/>
      </dsp:txXfrm>
    </dsp:sp>
    <dsp:sp modelId="{4645043E-1640-434A-92A4-98B60DBADA70}">
      <dsp:nvSpPr>
        <dsp:cNvPr id="0" name=""/>
        <dsp:cNvSpPr/>
      </dsp:nvSpPr>
      <dsp:spPr>
        <a:xfrm>
          <a:off x="7747851" y="2291081"/>
          <a:ext cx="1610046" cy="836503"/>
        </a:xfrm>
        <a:prstGeom prst="roundRect">
          <a:avLst>
            <a:gd name="adj" fmla="val 10000"/>
          </a:avLst>
        </a:prstGeom>
        <a:solidFill>
          <a:schemeClr val="accent5">
            <a:hueOff val="-5882676"/>
            <a:satOff val="-8182"/>
            <a:lumOff val="-313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Reverse Geocode</a:t>
          </a:r>
        </a:p>
      </dsp:txBody>
      <dsp:txXfrm>
        <a:off x="7772351" y="2315581"/>
        <a:ext cx="1561046" cy="787503"/>
      </dsp:txXfrm>
    </dsp:sp>
    <dsp:sp modelId="{FB8207C3-CB9F-4AA8-817A-F5ABC6A8AE91}">
      <dsp:nvSpPr>
        <dsp:cNvPr id="0" name=""/>
        <dsp:cNvSpPr/>
      </dsp:nvSpPr>
      <dsp:spPr>
        <a:xfrm>
          <a:off x="9497315" y="2536456"/>
          <a:ext cx="295564" cy="345754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9497315" y="2605607"/>
        <a:ext cx="206895" cy="207452"/>
      </dsp:txXfrm>
    </dsp:sp>
    <dsp:sp modelId="{C98E15F8-021B-4A99-9710-3FAE349AFF18}">
      <dsp:nvSpPr>
        <dsp:cNvPr id="0" name=""/>
        <dsp:cNvSpPr/>
      </dsp:nvSpPr>
      <dsp:spPr>
        <a:xfrm>
          <a:off x="9915567" y="2291081"/>
          <a:ext cx="1168149" cy="836503"/>
        </a:xfrm>
        <a:prstGeom prst="roundRect">
          <a:avLst>
            <a:gd name="adj" fmla="val 10000"/>
          </a:avLst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Output</a:t>
          </a:r>
        </a:p>
      </dsp:txBody>
      <dsp:txXfrm>
        <a:off x="9940067" y="2315581"/>
        <a:ext cx="1119149" cy="7875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 algn="just" rtl="0">
              <a:spcBef>
                <a:spcPts val="0"/>
              </a:spcBef>
              <a:spcAft>
                <a:spcPts val="0"/>
              </a:spcAft>
            </a:pPr>
            <a:r>
              <a:rPr lang="en-US" sz="1100" dirty="0" err="1"/>
              <a:t>Pihak</a:t>
            </a:r>
            <a:r>
              <a:rPr lang="en-US" sz="1100" dirty="0"/>
              <a:t> </a:t>
            </a:r>
            <a:r>
              <a:rPr lang="en-US" sz="1100" dirty="0" err="1"/>
              <a:t>kerajaan</a:t>
            </a:r>
            <a:r>
              <a:rPr lang="en-US" sz="1100" dirty="0"/>
              <a:t> dan </a:t>
            </a:r>
            <a:r>
              <a:rPr lang="en-US" sz="1100" dirty="0" err="1"/>
              <a:t>berwajib</a:t>
            </a:r>
            <a:endParaRPr lang="en-US" sz="1100" dirty="0"/>
          </a:p>
          <a:p>
            <a:pPr marL="342900" marR="0" lvl="0" indent="-342900" algn="just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100" dirty="0"/>
          </a:p>
          <a:p>
            <a:pPr marL="342900" marR="0" lvl="0" indent="-342900" algn="just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100" dirty="0" err="1"/>
              <a:t>Menjadi</a:t>
            </a:r>
            <a:r>
              <a:rPr lang="en-US" sz="1100" dirty="0"/>
              <a:t> </a:t>
            </a:r>
            <a:r>
              <a:rPr lang="en-US" sz="1100" dirty="0" err="1"/>
              <a:t>rujukan</a:t>
            </a:r>
            <a:r>
              <a:rPr lang="en-US" sz="1100" dirty="0"/>
              <a:t> </a:t>
            </a:r>
            <a:r>
              <a:rPr lang="en-US" sz="1100" dirty="0" err="1"/>
              <a:t>utama</a:t>
            </a:r>
            <a:r>
              <a:rPr lang="en-US" sz="1100" dirty="0"/>
              <a:t> </a:t>
            </a:r>
            <a:r>
              <a:rPr lang="en-US" sz="1100" dirty="0" err="1"/>
              <a:t>untuk</a:t>
            </a:r>
            <a:r>
              <a:rPr lang="en-US" sz="1100" dirty="0"/>
              <a:t> </a:t>
            </a:r>
            <a:r>
              <a:rPr lang="en-US" sz="1100" dirty="0" err="1"/>
              <a:t>Pihak</a:t>
            </a:r>
            <a:r>
              <a:rPr lang="en-US" sz="1100" dirty="0"/>
              <a:t> </a:t>
            </a:r>
            <a:r>
              <a:rPr lang="en-US" sz="1100" dirty="0" err="1"/>
              <a:t>Berkuasa</a:t>
            </a:r>
            <a:r>
              <a:rPr lang="en-US" sz="1100" dirty="0"/>
              <a:t> </a:t>
            </a:r>
            <a:r>
              <a:rPr lang="en-US" sz="1100" dirty="0" err="1"/>
              <a:t>Tempatan</a:t>
            </a:r>
            <a:r>
              <a:rPr lang="en-US" sz="1100" dirty="0"/>
              <a:t> (PBT) </a:t>
            </a:r>
            <a:r>
              <a:rPr lang="en-US" sz="1100" dirty="0" err="1"/>
              <a:t>merancang</a:t>
            </a:r>
            <a:r>
              <a:rPr lang="en-US" sz="1100" dirty="0"/>
              <a:t> </a:t>
            </a:r>
            <a:r>
              <a:rPr lang="en-US" sz="1100" dirty="0" err="1"/>
              <a:t>pembangunan</a:t>
            </a:r>
            <a:r>
              <a:rPr lang="en-US" sz="1100" dirty="0"/>
              <a:t> </a:t>
            </a:r>
            <a:r>
              <a:rPr lang="en-US" sz="1100" dirty="0" err="1"/>
              <a:t>fizikal</a:t>
            </a:r>
            <a:r>
              <a:rPr lang="en-US" sz="1100" dirty="0"/>
              <a:t> dan pada masa yang </a:t>
            </a:r>
            <a:r>
              <a:rPr lang="en-US" sz="1100" dirty="0" err="1"/>
              <a:t>sama</a:t>
            </a:r>
            <a:r>
              <a:rPr lang="en-US" sz="1100" dirty="0"/>
              <a:t> </a:t>
            </a:r>
            <a:r>
              <a:rPr lang="en-US" sz="1100" dirty="0" err="1"/>
              <a:t>dapat</a:t>
            </a:r>
            <a:r>
              <a:rPr lang="en-US" sz="1100" dirty="0"/>
              <a:t> </a:t>
            </a:r>
            <a:r>
              <a:rPr lang="en-US" sz="1100" dirty="0" err="1"/>
              <a:t>memelihara</a:t>
            </a:r>
            <a:r>
              <a:rPr lang="en-US" sz="1100" dirty="0"/>
              <a:t> </a:t>
            </a:r>
            <a:r>
              <a:rPr lang="en-US" sz="1100" dirty="0" err="1"/>
              <a:t>kawasan</a:t>
            </a:r>
            <a:r>
              <a:rPr lang="en-US" sz="1100" dirty="0"/>
              <a:t> </a:t>
            </a:r>
            <a:r>
              <a:rPr lang="en-US" sz="1100" dirty="0" err="1"/>
              <a:t>tadahan</a:t>
            </a:r>
            <a:r>
              <a:rPr lang="en-US" sz="1100" dirty="0"/>
              <a:t> </a:t>
            </a:r>
            <a:r>
              <a:rPr lang="en-US" sz="1100" dirty="0" err="1"/>
              <a:t>hujan</a:t>
            </a:r>
            <a:r>
              <a:rPr lang="en-US" sz="1100" dirty="0"/>
              <a:t>.</a:t>
            </a:r>
          </a:p>
          <a:p>
            <a:pPr marL="342900" marR="0" lvl="0" indent="-342900" algn="just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100" dirty="0"/>
          </a:p>
          <a:p>
            <a:pPr marL="342900" marR="0" lvl="0" indent="-342900" algn="just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100" dirty="0" err="1"/>
              <a:t>Membantu</a:t>
            </a:r>
            <a:r>
              <a:rPr lang="en-US" sz="1100" dirty="0"/>
              <a:t> </a:t>
            </a:r>
            <a:r>
              <a:rPr lang="en-US" sz="1100" dirty="0" err="1"/>
              <a:t>pihak</a:t>
            </a:r>
            <a:r>
              <a:rPr lang="en-US" sz="1100" dirty="0"/>
              <a:t> </a:t>
            </a:r>
            <a:r>
              <a:rPr lang="en-US" sz="1100" dirty="0" err="1"/>
              <a:t>kerajaan</a:t>
            </a:r>
            <a:r>
              <a:rPr lang="en-US" sz="1100" dirty="0"/>
              <a:t> </a:t>
            </a:r>
            <a:r>
              <a:rPr lang="en-US" sz="1100" dirty="0" err="1"/>
              <a:t>meningkatkan</a:t>
            </a:r>
            <a:r>
              <a:rPr lang="en-US" sz="1100" dirty="0"/>
              <a:t> </a:t>
            </a:r>
            <a:r>
              <a:rPr lang="en-US" sz="1100" dirty="0" err="1"/>
              <a:t>tahap</a:t>
            </a:r>
            <a:r>
              <a:rPr lang="en-US" sz="1100" dirty="0"/>
              <a:t> </a:t>
            </a:r>
            <a:r>
              <a:rPr lang="en-US" sz="1100" dirty="0" err="1"/>
              <a:t>keselamatan</a:t>
            </a:r>
            <a:r>
              <a:rPr lang="en-US" sz="1100" dirty="0"/>
              <a:t> dan </a:t>
            </a:r>
            <a:r>
              <a:rPr lang="en-US" sz="1100" dirty="0" err="1"/>
              <a:t>kesiapsiagaan</a:t>
            </a:r>
            <a:r>
              <a:rPr lang="en-US" sz="1100" dirty="0"/>
              <a:t> </a:t>
            </a:r>
            <a:r>
              <a:rPr lang="en-US" sz="1100" dirty="0" err="1"/>
              <a:t>sekiranya</a:t>
            </a:r>
            <a:r>
              <a:rPr lang="en-US" sz="1100" dirty="0"/>
              <a:t> </a:t>
            </a:r>
            <a:r>
              <a:rPr lang="en-US" sz="1100" dirty="0" err="1"/>
              <a:t>berhadapan</a:t>
            </a:r>
            <a:r>
              <a:rPr lang="en-US" sz="1100" dirty="0"/>
              <a:t> </a:t>
            </a:r>
            <a:r>
              <a:rPr lang="en-US" sz="1100" dirty="0" err="1"/>
              <a:t>dengan</a:t>
            </a:r>
            <a:r>
              <a:rPr lang="en-US" sz="1100" dirty="0"/>
              <a:t> </a:t>
            </a:r>
            <a:r>
              <a:rPr lang="en-US" sz="1100" dirty="0" err="1"/>
              <a:t>bencana</a:t>
            </a:r>
            <a:r>
              <a:rPr lang="en-US" sz="1100" dirty="0"/>
              <a:t> </a:t>
            </a:r>
            <a:r>
              <a:rPr lang="en-US" sz="1100" dirty="0" err="1"/>
              <a:t>banjir</a:t>
            </a:r>
            <a:r>
              <a:rPr lang="en-US" sz="1100" dirty="0"/>
              <a:t>. </a:t>
            </a:r>
            <a:r>
              <a:rPr lang="en-US" sz="1100" dirty="0" err="1"/>
              <a:t>Contohnya</a:t>
            </a:r>
            <a:r>
              <a:rPr lang="en-US" sz="1100" dirty="0"/>
              <a:t> </a:t>
            </a:r>
            <a:r>
              <a:rPr lang="en-US" sz="1100" dirty="0" err="1"/>
              <a:t>memudahkan</a:t>
            </a:r>
            <a:r>
              <a:rPr lang="en-US" sz="1100" dirty="0"/>
              <a:t> </a:t>
            </a:r>
            <a:r>
              <a:rPr lang="en-US" sz="1100" dirty="0" err="1"/>
              <a:t>kerajaan</a:t>
            </a:r>
            <a:r>
              <a:rPr lang="en-US" sz="1100" dirty="0"/>
              <a:t> negeri </a:t>
            </a:r>
            <a:r>
              <a:rPr lang="en-US" sz="1100" dirty="0" err="1"/>
              <a:t>membuat</a:t>
            </a:r>
            <a:r>
              <a:rPr lang="en-US" sz="1100" dirty="0"/>
              <a:t> </a:t>
            </a:r>
            <a:r>
              <a:rPr lang="en-US" sz="1100" dirty="0" err="1"/>
              <a:t>perancangan</a:t>
            </a:r>
            <a:r>
              <a:rPr lang="en-US" sz="1100" dirty="0"/>
              <a:t> </a:t>
            </a:r>
            <a:r>
              <a:rPr lang="en-US" sz="1100" dirty="0" err="1"/>
              <a:t>projek</a:t>
            </a:r>
            <a:r>
              <a:rPr lang="en-US" sz="1100" dirty="0"/>
              <a:t> </a:t>
            </a:r>
            <a:r>
              <a:rPr lang="en-US" sz="1100" dirty="0" err="1"/>
              <a:t>tebatan</a:t>
            </a:r>
            <a:r>
              <a:rPr lang="en-US" sz="1100" dirty="0"/>
              <a:t> </a:t>
            </a:r>
            <a:r>
              <a:rPr lang="en-US" sz="1100" dirty="0" err="1"/>
              <a:t>banjir</a:t>
            </a:r>
            <a:r>
              <a:rPr lang="en-US" sz="1100" dirty="0"/>
              <a:t>.</a:t>
            </a:r>
          </a:p>
          <a:p>
            <a:pPr marL="342900" marR="0" lvl="0" indent="-342900" algn="just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100" dirty="0"/>
          </a:p>
          <a:p>
            <a:pPr marL="342900" marR="0" lvl="0" indent="-342900" algn="just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100" dirty="0" err="1"/>
              <a:t>Menjadi</a:t>
            </a:r>
            <a:r>
              <a:rPr lang="en-US" sz="1100" dirty="0"/>
              <a:t> </a:t>
            </a:r>
            <a:r>
              <a:rPr lang="en-US" sz="1100" dirty="0" err="1"/>
              <a:t>rujukan</a:t>
            </a:r>
            <a:r>
              <a:rPr lang="en-US" sz="1100" dirty="0"/>
              <a:t> </a:t>
            </a:r>
            <a:r>
              <a:rPr lang="en-US" sz="1100" dirty="0" err="1"/>
              <a:t>serta</a:t>
            </a:r>
            <a:r>
              <a:rPr lang="en-US" sz="1100" dirty="0"/>
              <a:t> </a:t>
            </a:r>
            <a:r>
              <a:rPr lang="en-US" sz="1100" dirty="0" err="1"/>
              <a:t>memudahkan</a:t>
            </a:r>
            <a:r>
              <a:rPr lang="en-US" sz="1100" dirty="0"/>
              <a:t> </a:t>
            </a:r>
            <a:r>
              <a:rPr lang="en-US" sz="1100" dirty="0" err="1"/>
              <a:t>operasi</a:t>
            </a:r>
            <a:r>
              <a:rPr lang="en-US" sz="1100" dirty="0"/>
              <a:t> </a:t>
            </a:r>
            <a:r>
              <a:rPr lang="en-US" sz="1100" dirty="0" err="1"/>
              <a:t>mencari</a:t>
            </a:r>
            <a:r>
              <a:rPr lang="en-US" sz="1100" dirty="0"/>
              <a:t> dan </a:t>
            </a:r>
            <a:r>
              <a:rPr lang="en-US" sz="1100" dirty="0" err="1"/>
              <a:t>menyelamat</a:t>
            </a:r>
            <a:r>
              <a:rPr lang="en-US" sz="1100" dirty="0"/>
              <a:t> </a:t>
            </a:r>
            <a:r>
              <a:rPr lang="en-US" sz="1100" dirty="0" err="1"/>
              <a:t>individu</a:t>
            </a:r>
            <a:r>
              <a:rPr lang="en-US" sz="1100" dirty="0"/>
              <a:t> yang </a:t>
            </a:r>
            <a:r>
              <a:rPr lang="en-US" sz="1100" dirty="0" err="1"/>
              <a:t>terlibat</a:t>
            </a:r>
            <a:r>
              <a:rPr lang="en-US" sz="1100" dirty="0"/>
              <a:t> </a:t>
            </a:r>
            <a:r>
              <a:rPr lang="en-US" sz="1100" dirty="0" err="1"/>
              <a:t>atau</a:t>
            </a:r>
            <a:r>
              <a:rPr lang="en-US" sz="1100" dirty="0"/>
              <a:t> </a:t>
            </a:r>
            <a:r>
              <a:rPr lang="en-US" sz="1100" dirty="0" err="1"/>
              <a:t>terkandas</a:t>
            </a:r>
            <a:r>
              <a:rPr lang="en-US" sz="1100" dirty="0"/>
              <a:t> </a:t>
            </a:r>
            <a:r>
              <a:rPr lang="en-US" sz="1100" dirty="0" err="1"/>
              <a:t>akibat</a:t>
            </a:r>
            <a:r>
              <a:rPr lang="en-US" sz="1100" dirty="0"/>
              <a:t> </a:t>
            </a:r>
            <a:r>
              <a:rPr lang="en-US" sz="1100" dirty="0" err="1"/>
              <a:t>bencana</a:t>
            </a:r>
            <a:r>
              <a:rPr lang="en-US" sz="1100" dirty="0"/>
              <a:t> </a:t>
            </a:r>
            <a:r>
              <a:rPr lang="en-US" sz="1100" dirty="0" err="1"/>
              <a:t>banjir</a:t>
            </a:r>
            <a:r>
              <a:rPr lang="en-US" sz="1100" dirty="0"/>
              <a:t>. </a:t>
            </a:r>
            <a:r>
              <a:rPr lang="en-US" sz="1100" dirty="0" err="1"/>
              <a:t>Contohnya</a:t>
            </a:r>
            <a:r>
              <a:rPr lang="en-US" sz="1100" dirty="0"/>
              <a:t> </a:t>
            </a:r>
            <a:r>
              <a:rPr lang="en-US" sz="1100" dirty="0" err="1"/>
              <a:t>memudahkan</a:t>
            </a:r>
            <a:r>
              <a:rPr lang="en-US" sz="1100" dirty="0"/>
              <a:t> </a:t>
            </a:r>
            <a:r>
              <a:rPr lang="en-US" sz="1100" dirty="0" err="1"/>
              <a:t>anggota</a:t>
            </a:r>
            <a:r>
              <a:rPr lang="en-US" sz="1100" dirty="0"/>
              <a:t> </a:t>
            </a:r>
            <a:r>
              <a:rPr lang="en-US" sz="1100" dirty="0" err="1"/>
              <a:t>penyelamat</a:t>
            </a:r>
            <a:r>
              <a:rPr lang="en-US" sz="1100" dirty="0"/>
              <a:t> </a:t>
            </a:r>
            <a:r>
              <a:rPr lang="en-US" sz="1100" dirty="0" err="1"/>
              <a:t>mengenal</a:t>
            </a:r>
            <a:r>
              <a:rPr lang="en-US" sz="1100" dirty="0"/>
              <a:t> </a:t>
            </a:r>
            <a:r>
              <a:rPr lang="en-US" sz="1100" dirty="0" err="1"/>
              <a:t>pasti</a:t>
            </a:r>
            <a:r>
              <a:rPr lang="en-US" sz="1100" dirty="0"/>
              <a:t> </a:t>
            </a:r>
            <a:r>
              <a:rPr lang="en-US" sz="1100" dirty="0" err="1"/>
              <a:t>lokasi</a:t>
            </a:r>
            <a:r>
              <a:rPr lang="en-US" sz="1100" dirty="0"/>
              <a:t> </a:t>
            </a:r>
            <a:r>
              <a:rPr lang="en-US" sz="1100" dirty="0" err="1"/>
              <a:t>individu</a:t>
            </a:r>
            <a:r>
              <a:rPr lang="en-US" sz="1100" dirty="0"/>
              <a:t> dan </a:t>
            </a:r>
            <a:r>
              <a:rPr lang="en-US" sz="1100" dirty="0" err="1"/>
              <a:t>lokasi</a:t>
            </a:r>
            <a:r>
              <a:rPr lang="en-US" sz="1100" dirty="0"/>
              <a:t> Pusat </a:t>
            </a:r>
            <a:r>
              <a:rPr lang="en-US" sz="1100" dirty="0" err="1"/>
              <a:t>Pemindahan</a:t>
            </a:r>
            <a:r>
              <a:rPr lang="en-US" sz="1100" dirty="0"/>
              <a:t> </a:t>
            </a:r>
            <a:r>
              <a:rPr lang="en-US" sz="1100" dirty="0" err="1"/>
              <a:t>Sementara</a:t>
            </a:r>
            <a:r>
              <a:rPr lang="en-US" sz="1100" dirty="0"/>
              <a:t> (PPS) yang </a:t>
            </a:r>
            <a:r>
              <a:rPr lang="en-US" sz="1100" dirty="0" err="1"/>
              <a:t>terdekat</a:t>
            </a:r>
            <a:r>
              <a:rPr lang="en-US" sz="1100" dirty="0"/>
              <a:t>.</a:t>
            </a:r>
          </a:p>
          <a:p>
            <a:pPr marL="342900" marR="0" lvl="0" indent="-342900" algn="just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100" dirty="0"/>
          </a:p>
          <a:p>
            <a:pPr marR="0" lvl="0" algn="just" rtl="0">
              <a:spcBef>
                <a:spcPts val="0"/>
              </a:spcBef>
              <a:spcAft>
                <a:spcPts val="0"/>
              </a:spcAft>
            </a:pPr>
            <a:r>
              <a:rPr lang="en-US" sz="1100" dirty="0"/>
              <a:t>Orang </a:t>
            </a:r>
            <a:r>
              <a:rPr lang="en-US" sz="1100" dirty="0" err="1"/>
              <a:t>awam</a:t>
            </a:r>
            <a:r>
              <a:rPr lang="en-US" sz="1100" dirty="0"/>
              <a:t> dan </a:t>
            </a:r>
            <a:r>
              <a:rPr lang="en-US" sz="1100" dirty="0" err="1"/>
              <a:t>pengguna</a:t>
            </a:r>
            <a:r>
              <a:rPr lang="en-US" sz="1100" dirty="0"/>
              <a:t> </a:t>
            </a:r>
            <a:r>
              <a:rPr lang="en-US" sz="1100" dirty="0" err="1"/>
              <a:t>individu</a:t>
            </a:r>
            <a:endParaRPr lang="en-US" sz="1100" dirty="0"/>
          </a:p>
          <a:p>
            <a:pPr marR="0" lvl="0" algn="just" rtl="0">
              <a:spcBef>
                <a:spcPts val="0"/>
              </a:spcBef>
              <a:spcAft>
                <a:spcPts val="0"/>
              </a:spcAft>
            </a:pPr>
            <a:endParaRPr lang="en-US" sz="1100" dirty="0"/>
          </a:p>
          <a:p>
            <a:pPr marL="342900" lvl="0" indent="-342900" algn="just">
              <a:buFont typeface="+mj-lt"/>
              <a:buAutoNum type="arabicPeriod"/>
            </a:pPr>
            <a:r>
              <a:rPr lang="en-US" sz="1100" dirty="0" err="1"/>
              <a:t>Sebagai</a:t>
            </a:r>
            <a:r>
              <a:rPr lang="en-US" sz="1100" dirty="0"/>
              <a:t> </a:t>
            </a:r>
            <a:r>
              <a:rPr lang="en-US" sz="1100" dirty="0" err="1"/>
              <a:t>rujukan</a:t>
            </a:r>
            <a:r>
              <a:rPr lang="en-US" sz="1100" dirty="0"/>
              <a:t> </a:t>
            </a:r>
            <a:r>
              <a:rPr lang="en-US" sz="1100" dirty="0" err="1"/>
              <a:t>untuk</a:t>
            </a:r>
            <a:r>
              <a:rPr lang="en-US" sz="1100" dirty="0"/>
              <a:t> </a:t>
            </a:r>
            <a:r>
              <a:rPr lang="en-US" sz="1100" dirty="0" err="1"/>
              <a:t>mangsa</a:t>
            </a:r>
            <a:r>
              <a:rPr lang="en-US" sz="1100" dirty="0"/>
              <a:t> </a:t>
            </a:r>
            <a:r>
              <a:rPr lang="en-US" sz="1100" dirty="0" err="1"/>
              <a:t>mencari</a:t>
            </a:r>
            <a:r>
              <a:rPr lang="en-US" sz="1100" dirty="0"/>
              <a:t> </a:t>
            </a:r>
            <a:r>
              <a:rPr lang="en-US" sz="1100" dirty="0" err="1"/>
              <a:t>lokasi</a:t>
            </a:r>
            <a:r>
              <a:rPr lang="en-US" sz="1100" dirty="0"/>
              <a:t> </a:t>
            </a:r>
            <a:r>
              <a:rPr lang="en-US" sz="1100" dirty="0" err="1"/>
              <a:t>bagi</a:t>
            </a:r>
            <a:r>
              <a:rPr lang="en-US" sz="1100" dirty="0"/>
              <a:t> </a:t>
            </a:r>
            <a:r>
              <a:rPr lang="en-US" sz="1100" dirty="0" err="1"/>
              <a:t>menyelamatkan</a:t>
            </a:r>
            <a:r>
              <a:rPr lang="en-US" sz="1100" dirty="0"/>
              <a:t> </a:t>
            </a:r>
            <a:r>
              <a:rPr lang="en-US" sz="1100" dirty="0" err="1"/>
              <a:t>diri</a:t>
            </a:r>
            <a:r>
              <a:rPr lang="en-US" sz="1100" dirty="0"/>
              <a:t> </a:t>
            </a:r>
            <a:r>
              <a:rPr lang="en-US" sz="1100" dirty="0" err="1"/>
              <a:t>dari</a:t>
            </a:r>
            <a:r>
              <a:rPr lang="en-US" sz="1100" dirty="0"/>
              <a:t> </a:t>
            </a:r>
            <a:r>
              <a:rPr lang="en-US" sz="1100" dirty="0" err="1"/>
              <a:t>situasi</a:t>
            </a:r>
            <a:r>
              <a:rPr lang="en-US" sz="1100" dirty="0"/>
              <a:t> </a:t>
            </a:r>
            <a:r>
              <a:rPr lang="en-US" sz="1100" dirty="0" err="1"/>
              <a:t>banjir</a:t>
            </a:r>
            <a:r>
              <a:rPr lang="en-US" sz="1100" dirty="0"/>
              <a:t>. </a:t>
            </a:r>
          </a:p>
          <a:p>
            <a:pPr marL="342900" lvl="0" indent="-342900" algn="just">
              <a:buFont typeface="+mj-lt"/>
              <a:buAutoNum type="arabicPeriod"/>
            </a:pPr>
            <a:endParaRPr lang="en-US" sz="1100" dirty="0"/>
          </a:p>
          <a:p>
            <a:pPr marL="342900" lvl="0" indent="-342900" algn="just">
              <a:buFont typeface="+mj-lt"/>
              <a:buAutoNum type="arabicPeriod"/>
            </a:pPr>
            <a:r>
              <a:rPr lang="en-US" sz="1100" dirty="0" err="1"/>
              <a:t>Memberi</a:t>
            </a:r>
            <a:r>
              <a:rPr lang="en-US" sz="1100" dirty="0"/>
              <a:t> </a:t>
            </a:r>
            <a:r>
              <a:rPr lang="en-US" sz="1100" dirty="0" err="1"/>
              <a:t>panduan</a:t>
            </a:r>
            <a:r>
              <a:rPr lang="en-US" sz="1100" dirty="0"/>
              <a:t> </a:t>
            </a:r>
            <a:r>
              <a:rPr lang="en-US" sz="1100" dirty="0" err="1"/>
              <a:t>kepada</a:t>
            </a:r>
            <a:r>
              <a:rPr lang="en-US" sz="1100" dirty="0"/>
              <a:t> orang </a:t>
            </a:r>
            <a:r>
              <a:rPr lang="en-US" sz="1100" dirty="0" err="1"/>
              <a:t>ramai</a:t>
            </a:r>
            <a:r>
              <a:rPr lang="en-US" sz="1100" dirty="0"/>
              <a:t> </a:t>
            </a:r>
            <a:r>
              <a:rPr lang="en-US" sz="1100" dirty="0" err="1"/>
              <a:t>bagi</a:t>
            </a:r>
            <a:r>
              <a:rPr lang="en-US" sz="1100" dirty="0"/>
              <a:t> </a:t>
            </a:r>
            <a:r>
              <a:rPr lang="en-US" sz="1100" dirty="0" err="1"/>
              <a:t>memilih</a:t>
            </a:r>
            <a:r>
              <a:rPr lang="en-US" sz="1100" dirty="0"/>
              <a:t> </a:t>
            </a:r>
            <a:r>
              <a:rPr lang="en-US" sz="1100" dirty="0" err="1"/>
              <a:t>lokasi</a:t>
            </a:r>
            <a:r>
              <a:rPr lang="en-US" sz="1100" dirty="0"/>
              <a:t> </a:t>
            </a:r>
            <a:r>
              <a:rPr lang="en-US" sz="1100" dirty="0" err="1"/>
              <a:t>tempat</a:t>
            </a:r>
            <a:r>
              <a:rPr lang="en-US" sz="1100" dirty="0"/>
              <a:t> </a:t>
            </a:r>
            <a:r>
              <a:rPr lang="en-US" sz="1100" dirty="0" err="1"/>
              <a:t>tinggal</a:t>
            </a:r>
            <a:r>
              <a:rPr lang="en-US" sz="1100" dirty="0"/>
              <a:t> yang </a:t>
            </a:r>
            <a:r>
              <a:rPr lang="en-US" sz="1100" dirty="0" err="1"/>
              <a:t>selamat</a:t>
            </a:r>
            <a:r>
              <a:rPr lang="en-US" sz="1100" dirty="0"/>
              <a:t> </a:t>
            </a:r>
            <a:r>
              <a:rPr lang="en-US" sz="1100" dirty="0" err="1"/>
              <a:t>serta</a:t>
            </a:r>
            <a:r>
              <a:rPr lang="en-US" sz="1100" dirty="0"/>
              <a:t> </a:t>
            </a:r>
            <a:r>
              <a:rPr lang="en-US" sz="1100" dirty="0" err="1"/>
              <a:t>meminimumkan</a:t>
            </a:r>
            <a:r>
              <a:rPr lang="en-US" sz="1100" dirty="0"/>
              <a:t> </a:t>
            </a:r>
            <a:r>
              <a:rPr lang="en-US" sz="1100" dirty="0" err="1"/>
              <a:t>risiko</a:t>
            </a:r>
            <a:r>
              <a:rPr lang="en-US" sz="1100" dirty="0"/>
              <a:t> </a:t>
            </a:r>
            <a:r>
              <a:rPr lang="en-US" sz="1100" dirty="0" err="1"/>
              <a:t>ancaman</a:t>
            </a:r>
            <a:r>
              <a:rPr lang="en-US" sz="1100" dirty="0"/>
              <a:t> </a:t>
            </a:r>
            <a:r>
              <a:rPr lang="en-US" sz="1100" dirty="0" err="1"/>
              <a:t>banjir</a:t>
            </a:r>
            <a:r>
              <a:rPr lang="en-US" sz="1100" dirty="0"/>
              <a:t>.</a:t>
            </a:r>
          </a:p>
          <a:p>
            <a:pPr marL="342900" lvl="0" indent="-342900" algn="just">
              <a:buFont typeface="+mj-lt"/>
              <a:buAutoNum type="arabicPeriod"/>
            </a:pPr>
            <a:endParaRPr lang="en-US" sz="1100" dirty="0"/>
          </a:p>
          <a:p>
            <a:pPr marL="3429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+mj-lt"/>
              <a:buAutoNum type="arabicPeriod"/>
              <a:tabLst/>
              <a:defRPr/>
            </a:pPr>
            <a:r>
              <a:rPr lang="en-US" sz="1100" dirty="0" err="1">
                <a:latin typeface="Segoe UI" panose="020B0502040204020203" pitchFamily="34" charset="0"/>
                <a:cs typeface="Segoe UI" panose="020B0502040204020203" pitchFamily="34" charset="0"/>
              </a:rPr>
              <a:t>Sebagai</a:t>
            </a:r>
            <a:r>
              <a:rPr lang="en-US" sz="1100" dirty="0">
                <a:latin typeface="Segoe UI" panose="020B0502040204020203" pitchFamily="34" charset="0"/>
                <a:cs typeface="Segoe UI" panose="020B0502040204020203" pitchFamily="34" charset="0"/>
              </a:rPr>
              <a:t> signal (SOS) </a:t>
            </a:r>
            <a:r>
              <a:rPr lang="en-US" sz="1100" dirty="0" err="1">
                <a:latin typeface="Segoe UI" panose="020B0502040204020203" pitchFamily="34" charset="0"/>
                <a:cs typeface="Segoe UI" panose="020B0502040204020203" pitchFamily="34" charset="0"/>
              </a:rPr>
              <a:t>awal</a:t>
            </a:r>
            <a:r>
              <a:rPr lang="en-US" sz="11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100" dirty="0" err="1">
                <a:latin typeface="Segoe UI" panose="020B0502040204020203" pitchFamily="34" charset="0"/>
                <a:cs typeface="Segoe UI" panose="020B0502040204020203" pitchFamily="34" charset="0"/>
              </a:rPr>
              <a:t>untuk</a:t>
            </a:r>
            <a:r>
              <a:rPr lang="en-US" sz="11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100" dirty="0" err="1">
                <a:latin typeface="Segoe UI" panose="020B0502040204020203" pitchFamily="34" charset="0"/>
                <a:cs typeface="Segoe UI" panose="020B0502040204020203" pitchFamily="34" charset="0"/>
              </a:rPr>
              <a:t>keselamatan</a:t>
            </a:r>
            <a:r>
              <a:rPr lang="en-US" sz="11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100" dirty="0" err="1">
                <a:latin typeface="Segoe UI" panose="020B0502040204020203" pitchFamily="34" charset="0"/>
                <a:cs typeface="Segoe UI" panose="020B0502040204020203" pitchFamily="34" charset="0"/>
              </a:rPr>
              <a:t>semasa</a:t>
            </a:r>
            <a:r>
              <a:rPr lang="en-US" sz="11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100" dirty="0" err="1">
                <a:latin typeface="Segoe UI" panose="020B0502040204020203" pitchFamily="34" charset="0"/>
                <a:cs typeface="Segoe UI" panose="020B0502040204020203" pitchFamily="34" charset="0"/>
              </a:rPr>
              <a:t>banjir</a:t>
            </a:r>
            <a:endParaRPr lang="en-US" sz="11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lvl="0" indent="-342900" algn="just">
              <a:buFont typeface="+mj-lt"/>
              <a:buAutoNum type="arabicPeriod"/>
            </a:pPr>
            <a:endParaRPr lang="en-US" sz="1100" dirty="0"/>
          </a:p>
        </p:txBody>
      </p:sp>
      <p:sp>
        <p:nvSpPr>
          <p:cNvPr id="50" name="Google Shape;5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marR="0" lvl="0" indent="-342900" algn="just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100" dirty="0" err="1"/>
              <a:t>Penggunaan</a:t>
            </a:r>
            <a:r>
              <a:rPr lang="en-US" sz="1100" dirty="0"/>
              <a:t> </a:t>
            </a:r>
            <a:r>
              <a:rPr lang="en-US" sz="1100" dirty="0" err="1"/>
              <a:t>aplikasi</a:t>
            </a:r>
            <a:r>
              <a:rPr lang="en-US" sz="1100" dirty="0"/>
              <a:t> </a:t>
            </a:r>
            <a:r>
              <a:rPr lang="en-US" sz="1100" dirty="0" err="1"/>
              <a:t>ini</a:t>
            </a:r>
            <a:r>
              <a:rPr lang="en-US" sz="1100" dirty="0"/>
              <a:t> </a:t>
            </a:r>
            <a:r>
              <a:rPr lang="en-US" sz="1100" dirty="0" err="1"/>
              <a:t>secara</a:t>
            </a:r>
            <a:r>
              <a:rPr lang="en-US" sz="1100" dirty="0"/>
              <a:t> </a:t>
            </a:r>
            <a:r>
              <a:rPr lang="en-US" sz="1100" dirty="0" err="1"/>
              <a:t>umumnya</a:t>
            </a:r>
            <a:r>
              <a:rPr lang="en-US" sz="1100" dirty="0"/>
              <a:t> </a:t>
            </a:r>
            <a:r>
              <a:rPr lang="en-US" sz="1100" dirty="0" err="1"/>
              <a:t>sebagai</a:t>
            </a:r>
            <a:r>
              <a:rPr lang="en-US" sz="1100" dirty="0"/>
              <a:t> </a:t>
            </a:r>
            <a:r>
              <a:rPr lang="en-US" sz="1100" dirty="0" err="1"/>
              <a:t>rujukan</a:t>
            </a:r>
            <a:r>
              <a:rPr lang="en-US" sz="1100" dirty="0"/>
              <a:t> </a:t>
            </a:r>
            <a:r>
              <a:rPr lang="en-US" sz="1100" dirty="0" err="1"/>
              <a:t>kepada</a:t>
            </a:r>
            <a:r>
              <a:rPr lang="en-US" sz="1100" dirty="0"/>
              <a:t> </a:t>
            </a:r>
            <a:r>
              <a:rPr lang="en-US" sz="1100" dirty="0" err="1"/>
              <a:t>pihak</a:t>
            </a:r>
            <a:r>
              <a:rPr lang="en-US" sz="1100" dirty="0"/>
              <a:t> </a:t>
            </a:r>
            <a:r>
              <a:rPr lang="en-US" sz="1100" dirty="0" err="1"/>
              <a:t>berwajib</a:t>
            </a:r>
            <a:r>
              <a:rPr lang="en-US" sz="1100" dirty="0"/>
              <a:t> dan orang </a:t>
            </a:r>
            <a:r>
              <a:rPr lang="en-US" sz="1100" dirty="0" err="1"/>
              <a:t>awam</a:t>
            </a:r>
            <a:r>
              <a:rPr lang="en-US" sz="1100" dirty="0"/>
              <a:t> </a:t>
            </a:r>
            <a:r>
              <a:rPr lang="en-US" sz="1100" dirty="0" err="1"/>
              <a:t>mengenal</a:t>
            </a:r>
            <a:r>
              <a:rPr lang="en-US" sz="1100" dirty="0"/>
              <a:t> </a:t>
            </a:r>
            <a:r>
              <a:rPr lang="en-US" sz="1100" dirty="0" err="1"/>
              <a:t>pasti</a:t>
            </a:r>
            <a:r>
              <a:rPr lang="en-US" sz="1100" dirty="0"/>
              <a:t> </a:t>
            </a:r>
            <a:r>
              <a:rPr lang="en-US" sz="1100" dirty="0" err="1"/>
              <a:t>kawasan</a:t>
            </a:r>
            <a:r>
              <a:rPr lang="en-US" sz="1100" dirty="0"/>
              <a:t> </a:t>
            </a:r>
            <a:r>
              <a:rPr lang="en-US" sz="1100" dirty="0" err="1"/>
              <a:t>selamat</a:t>
            </a:r>
            <a:r>
              <a:rPr lang="en-US" sz="1100" dirty="0"/>
              <a:t> </a:t>
            </a:r>
            <a:r>
              <a:rPr lang="en-US" sz="1100" dirty="0" err="1"/>
              <a:t>sekiranya</a:t>
            </a:r>
            <a:r>
              <a:rPr lang="en-US" sz="1100" dirty="0"/>
              <a:t> </a:t>
            </a:r>
            <a:r>
              <a:rPr lang="en-US" sz="1100" dirty="0" err="1"/>
              <a:t>berhadapan</a:t>
            </a:r>
            <a:r>
              <a:rPr lang="en-US" sz="1100" dirty="0"/>
              <a:t> </a:t>
            </a:r>
            <a:r>
              <a:rPr lang="en-US" sz="1100" dirty="0" err="1"/>
              <a:t>dengan</a:t>
            </a:r>
            <a:r>
              <a:rPr lang="en-US" sz="1100" dirty="0"/>
              <a:t> </a:t>
            </a:r>
            <a:r>
              <a:rPr lang="en-US" sz="1100" dirty="0" err="1"/>
              <a:t>bencana</a:t>
            </a:r>
            <a:r>
              <a:rPr lang="en-US" sz="1100" dirty="0"/>
              <a:t> </a:t>
            </a:r>
            <a:r>
              <a:rPr lang="en-US" sz="1100" dirty="0" err="1"/>
              <a:t>banjir</a:t>
            </a:r>
            <a:r>
              <a:rPr lang="en-US" sz="1100" dirty="0"/>
              <a:t>. </a:t>
            </a:r>
          </a:p>
          <a:p>
            <a:pPr marL="342900" marR="0" lvl="0" indent="-342900" algn="just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100" dirty="0"/>
          </a:p>
          <a:p>
            <a:pPr marL="342900" marR="0" lvl="0" indent="-342900" algn="just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100" dirty="0" err="1"/>
              <a:t>Sekiranya</a:t>
            </a:r>
            <a:r>
              <a:rPr lang="en-US" sz="1100" dirty="0"/>
              <a:t> </a:t>
            </a:r>
            <a:r>
              <a:rPr lang="en-US" sz="1100" dirty="0" err="1"/>
              <a:t>dibangunkan</a:t>
            </a:r>
            <a:r>
              <a:rPr lang="en-US" sz="1100" dirty="0"/>
              <a:t> </a:t>
            </a:r>
            <a:r>
              <a:rPr lang="en-US" sz="1100" dirty="0" err="1"/>
              <a:t>dengan</a:t>
            </a:r>
            <a:r>
              <a:rPr lang="en-US" sz="1100" dirty="0"/>
              <a:t> </a:t>
            </a:r>
            <a:r>
              <a:rPr lang="en-US" sz="1100" dirty="0" err="1"/>
              <a:t>lebih</a:t>
            </a:r>
            <a:r>
              <a:rPr lang="en-US" sz="1100" dirty="0"/>
              <a:t> </a:t>
            </a:r>
            <a:r>
              <a:rPr lang="en-US" sz="1100" dirty="0" err="1"/>
              <a:t>komprehensif</a:t>
            </a:r>
            <a:r>
              <a:rPr lang="en-US" sz="1100" dirty="0"/>
              <a:t>, </a:t>
            </a:r>
            <a:r>
              <a:rPr lang="en-US" sz="1100" dirty="0" err="1"/>
              <a:t>aplikasi</a:t>
            </a:r>
            <a:r>
              <a:rPr lang="en-US" sz="1100" dirty="0"/>
              <a:t> </a:t>
            </a:r>
            <a:r>
              <a:rPr lang="en-US" sz="1100" dirty="0" err="1"/>
              <a:t>ini</a:t>
            </a:r>
            <a:r>
              <a:rPr lang="en-US" sz="1100" dirty="0"/>
              <a:t> </a:t>
            </a:r>
            <a:r>
              <a:rPr lang="en-US" sz="1100" dirty="0" err="1"/>
              <a:t>mampu</a:t>
            </a:r>
            <a:r>
              <a:rPr lang="en-US" sz="1100" dirty="0"/>
              <a:t> </a:t>
            </a:r>
            <a:r>
              <a:rPr lang="en-US" sz="1100" dirty="0" err="1"/>
              <a:t>menjadi</a:t>
            </a:r>
            <a:r>
              <a:rPr lang="en-US" sz="1100" dirty="0"/>
              <a:t> </a:t>
            </a:r>
            <a:r>
              <a:rPr lang="en-US" sz="1100" dirty="0" err="1"/>
              <a:t>rujukan</a:t>
            </a:r>
            <a:r>
              <a:rPr lang="en-US" sz="1100" dirty="0"/>
              <a:t> </a:t>
            </a:r>
            <a:r>
              <a:rPr lang="en-US" sz="1100" dirty="0" err="1"/>
              <a:t>kepada</a:t>
            </a:r>
            <a:r>
              <a:rPr lang="en-US" sz="1100" dirty="0"/>
              <a:t> </a:t>
            </a:r>
            <a:r>
              <a:rPr lang="en-US" sz="1100" dirty="0" err="1"/>
              <a:t>pemaju</a:t>
            </a:r>
            <a:r>
              <a:rPr lang="en-US" sz="1100" dirty="0"/>
              <a:t> </a:t>
            </a:r>
            <a:r>
              <a:rPr lang="en-US" sz="1100" dirty="0" err="1"/>
              <a:t>hartanah</a:t>
            </a:r>
            <a:r>
              <a:rPr lang="en-US" sz="1100" dirty="0"/>
              <a:t> </a:t>
            </a:r>
            <a:r>
              <a:rPr lang="en-US" sz="1100" dirty="0" err="1"/>
              <a:t>mengenal</a:t>
            </a:r>
            <a:r>
              <a:rPr lang="en-US" sz="1100" dirty="0"/>
              <a:t> </a:t>
            </a:r>
            <a:r>
              <a:rPr lang="en-US" sz="1100" dirty="0" err="1"/>
              <a:t>pasti</a:t>
            </a:r>
            <a:r>
              <a:rPr lang="en-US" sz="1100" dirty="0"/>
              <a:t> </a:t>
            </a:r>
            <a:r>
              <a:rPr lang="en-US" sz="1100" dirty="0" err="1"/>
              <a:t>lokasi</a:t>
            </a:r>
            <a:r>
              <a:rPr lang="en-US" sz="1100" dirty="0"/>
              <a:t> </a:t>
            </a:r>
            <a:r>
              <a:rPr lang="en-US" sz="1100" dirty="0" err="1"/>
              <a:t>selamat</a:t>
            </a:r>
            <a:r>
              <a:rPr lang="en-US" sz="1100" dirty="0"/>
              <a:t> </a:t>
            </a:r>
            <a:r>
              <a:rPr lang="en-US" sz="1100" dirty="0" err="1"/>
              <a:t>selain</a:t>
            </a:r>
            <a:r>
              <a:rPr lang="en-US" sz="1100" dirty="0"/>
              <a:t> </a:t>
            </a:r>
            <a:r>
              <a:rPr lang="en-US" sz="1100" dirty="0" err="1"/>
              <a:t>daripada</a:t>
            </a:r>
            <a:r>
              <a:rPr lang="en-US" sz="1100" dirty="0"/>
              <a:t> </a:t>
            </a:r>
            <a:r>
              <a:rPr lang="en-US" sz="1100" dirty="0" err="1"/>
              <a:t>merujuk</a:t>
            </a:r>
            <a:r>
              <a:rPr lang="en-US" sz="1100" dirty="0"/>
              <a:t> </a:t>
            </a:r>
            <a:r>
              <a:rPr lang="en-US" sz="1100" dirty="0" err="1"/>
              <a:t>kepada</a:t>
            </a:r>
            <a:r>
              <a:rPr lang="en-US" sz="1100" dirty="0"/>
              <a:t> </a:t>
            </a:r>
            <a:r>
              <a:rPr lang="en-US" sz="1100" dirty="0" err="1"/>
              <a:t>pihak</a:t>
            </a:r>
            <a:r>
              <a:rPr lang="en-US" sz="1100" dirty="0"/>
              <a:t> PBT.</a:t>
            </a:r>
          </a:p>
          <a:p>
            <a:pPr marL="342900" marR="0" lvl="0" indent="-342900" algn="just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100" dirty="0"/>
          </a:p>
          <a:p>
            <a:pPr marL="342900" lvl="0" indent="-342900" algn="just">
              <a:buFont typeface="+mj-lt"/>
              <a:buAutoNum type="arabicPeriod"/>
            </a:pPr>
            <a:r>
              <a:rPr lang="en-US" sz="1100" dirty="0" err="1"/>
              <a:t>Jika</a:t>
            </a:r>
            <a:r>
              <a:rPr lang="en-US" sz="1100" dirty="0"/>
              <a:t> </a:t>
            </a:r>
            <a:r>
              <a:rPr lang="en-US" sz="1100" dirty="0" err="1"/>
              <a:t>pembangunan</a:t>
            </a:r>
            <a:r>
              <a:rPr lang="en-US" sz="1100" dirty="0"/>
              <a:t> </a:t>
            </a:r>
            <a:r>
              <a:rPr lang="en-US" sz="1100" dirty="0" err="1"/>
              <a:t>aplikasi</a:t>
            </a:r>
            <a:r>
              <a:rPr lang="en-US" sz="1100" dirty="0"/>
              <a:t> </a:t>
            </a:r>
            <a:r>
              <a:rPr lang="en-US" sz="1100" dirty="0" err="1"/>
              <a:t>ini</a:t>
            </a:r>
            <a:r>
              <a:rPr lang="en-US" sz="1100" dirty="0"/>
              <a:t> </a:t>
            </a:r>
            <a:r>
              <a:rPr lang="en-US" sz="1100" dirty="0" err="1"/>
              <a:t>turut</a:t>
            </a:r>
            <a:r>
              <a:rPr lang="en-US" sz="1100" dirty="0"/>
              <a:t> </a:t>
            </a:r>
            <a:r>
              <a:rPr lang="en-US" sz="1100" dirty="0" err="1"/>
              <a:t>mendapat</a:t>
            </a:r>
            <a:r>
              <a:rPr lang="en-US" sz="1100" dirty="0"/>
              <a:t> </a:t>
            </a:r>
            <a:r>
              <a:rPr lang="en-US" sz="1100" dirty="0" err="1"/>
              <a:t>sokongan</a:t>
            </a:r>
            <a:r>
              <a:rPr lang="en-US" sz="1100" dirty="0"/>
              <a:t> </a:t>
            </a:r>
            <a:r>
              <a:rPr lang="en-US" sz="1100" dirty="0" err="1"/>
              <a:t>daripada</a:t>
            </a:r>
            <a:r>
              <a:rPr lang="en-US" sz="1100" dirty="0"/>
              <a:t> </a:t>
            </a:r>
            <a:r>
              <a:rPr lang="en-US" sz="1100" dirty="0" err="1"/>
              <a:t>jabatan</a:t>
            </a:r>
            <a:r>
              <a:rPr lang="en-US" sz="1100" dirty="0"/>
              <a:t> </a:t>
            </a:r>
            <a:r>
              <a:rPr lang="en-US" sz="1100" dirty="0" err="1"/>
              <a:t>kerajaan</a:t>
            </a:r>
            <a:r>
              <a:rPr lang="en-US" sz="1100" dirty="0"/>
              <a:t> lain </a:t>
            </a:r>
            <a:r>
              <a:rPr lang="en-US" sz="1100" dirty="0" err="1"/>
              <a:t>seperti</a:t>
            </a:r>
            <a:r>
              <a:rPr lang="en-US" sz="1100" dirty="0"/>
              <a:t> Kementerian </a:t>
            </a:r>
            <a:r>
              <a:rPr lang="en-US" sz="1100" dirty="0" err="1"/>
              <a:t>Alam</a:t>
            </a:r>
            <a:r>
              <a:rPr lang="en-US" sz="1100" dirty="0"/>
              <a:t> </a:t>
            </a:r>
            <a:r>
              <a:rPr lang="en-US" sz="1100" dirty="0" err="1"/>
              <a:t>Sekitar</a:t>
            </a:r>
            <a:r>
              <a:rPr lang="en-US" sz="1100" dirty="0"/>
              <a:t> dan Air (KASA) dan </a:t>
            </a:r>
            <a:r>
              <a:rPr lang="en-US" sz="1100" dirty="0" err="1"/>
              <a:t>Jabatan</a:t>
            </a:r>
            <a:r>
              <a:rPr lang="en-US" sz="1100" dirty="0"/>
              <a:t> </a:t>
            </a:r>
            <a:r>
              <a:rPr lang="en-US" sz="1100" dirty="0" err="1"/>
              <a:t>Meteorologi</a:t>
            </a:r>
            <a:r>
              <a:rPr lang="en-US" sz="1100" dirty="0"/>
              <a:t> Malaysia (</a:t>
            </a:r>
            <a:r>
              <a:rPr lang="en-US" sz="1100" dirty="0" err="1"/>
              <a:t>MetMalaysia</a:t>
            </a:r>
            <a:r>
              <a:rPr lang="en-US" sz="1100" dirty="0"/>
              <a:t>), </a:t>
            </a:r>
            <a:r>
              <a:rPr lang="en-US" sz="1100" dirty="0" err="1"/>
              <a:t>aplikasi</a:t>
            </a:r>
            <a:r>
              <a:rPr lang="en-US" sz="1100" dirty="0"/>
              <a:t> </a:t>
            </a:r>
            <a:r>
              <a:rPr lang="en-US" sz="1100" dirty="0" err="1"/>
              <a:t>ini</a:t>
            </a:r>
            <a:r>
              <a:rPr lang="en-US" sz="1100" dirty="0"/>
              <a:t> </a:t>
            </a:r>
            <a:r>
              <a:rPr lang="en-US" sz="1100" dirty="0" err="1"/>
              <a:t>berupaya</a:t>
            </a:r>
            <a:r>
              <a:rPr lang="en-US" sz="1100" dirty="0"/>
              <a:t> </a:t>
            </a:r>
            <a:r>
              <a:rPr lang="en-US" sz="1100" dirty="0" err="1"/>
              <a:t>menjadi</a:t>
            </a:r>
            <a:r>
              <a:rPr lang="en-US" sz="1100" dirty="0"/>
              <a:t> salah </a:t>
            </a:r>
            <a:r>
              <a:rPr lang="en-US" sz="1100" dirty="0" err="1"/>
              <a:t>satu</a:t>
            </a:r>
            <a:r>
              <a:rPr lang="en-US" sz="1100" dirty="0"/>
              <a:t> </a:t>
            </a:r>
            <a:r>
              <a:rPr lang="en-US" sz="1100" dirty="0" err="1"/>
              <a:t>rujukan</a:t>
            </a:r>
            <a:r>
              <a:rPr lang="en-US" sz="1100" dirty="0"/>
              <a:t> </a:t>
            </a:r>
            <a:r>
              <a:rPr lang="en-US" sz="1100" dirty="0" err="1"/>
              <a:t>utama</a:t>
            </a:r>
            <a:r>
              <a:rPr lang="en-US" sz="1100" dirty="0"/>
              <a:t> </a:t>
            </a:r>
            <a:r>
              <a:rPr lang="en-US" sz="1100" dirty="0" err="1"/>
              <a:t>bagi</a:t>
            </a:r>
            <a:r>
              <a:rPr lang="en-US" sz="1100" dirty="0"/>
              <a:t> </a:t>
            </a:r>
            <a:r>
              <a:rPr lang="en-US" sz="1100" dirty="0" err="1"/>
              <a:t>mendapatkan</a:t>
            </a:r>
            <a:r>
              <a:rPr lang="en-US" sz="1100" dirty="0"/>
              <a:t> </a:t>
            </a:r>
            <a:r>
              <a:rPr lang="en-US" sz="1100" dirty="0" err="1"/>
              <a:t>hebahan</a:t>
            </a:r>
            <a:r>
              <a:rPr lang="en-US" sz="1100" dirty="0"/>
              <a:t> </a:t>
            </a:r>
            <a:r>
              <a:rPr lang="en-US" sz="1100" dirty="0" err="1"/>
              <a:t>awal</a:t>
            </a:r>
            <a:r>
              <a:rPr lang="en-US" sz="1100" dirty="0"/>
              <a:t> </a:t>
            </a:r>
            <a:r>
              <a:rPr lang="en-US" sz="1100" dirty="0" err="1"/>
              <a:t>berkenaan</a:t>
            </a:r>
            <a:r>
              <a:rPr lang="en-US" sz="1100" dirty="0"/>
              <a:t> </a:t>
            </a:r>
            <a:r>
              <a:rPr lang="en-US" sz="1100" dirty="0" err="1"/>
              <a:t>risiko</a:t>
            </a:r>
            <a:r>
              <a:rPr lang="en-US" sz="1100" dirty="0"/>
              <a:t> </a:t>
            </a:r>
            <a:r>
              <a:rPr lang="en-US" sz="1100" dirty="0" err="1"/>
              <a:t>terjadinya</a:t>
            </a:r>
            <a:r>
              <a:rPr lang="en-US" sz="1100" dirty="0"/>
              <a:t> </a:t>
            </a:r>
            <a:r>
              <a:rPr lang="en-US" sz="1100" dirty="0" err="1"/>
              <a:t>bencana</a:t>
            </a:r>
            <a:r>
              <a:rPr lang="en-US" sz="1100" dirty="0"/>
              <a:t> </a:t>
            </a:r>
            <a:r>
              <a:rPr lang="en-US" sz="1100" dirty="0" err="1"/>
              <a:t>banjir</a:t>
            </a:r>
            <a:r>
              <a:rPr lang="en-US" sz="1100" dirty="0"/>
              <a:t> di </a:t>
            </a:r>
            <a:r>
              <a:rPr lang="en-US" sz="1100" dirty="0" err="1"/>
              <a:t>kawasan</a:t>
            </a:r>
            <a:r>
              <a:rPr lang="en-US" sz="1100" dirty="0"/>
              <a:t> </a:t>
            </a:r>
            <a:r>
              <a:rPr lang="en-US" sz="1100" dirty="0" err="1"/>
              <a:t>tertentu</a:t>
            </a:r>
            <a:r>
              <a:rPr lang="en-US" sz="110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" name="Google Shape;5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ms-MY"/>
              <a:t>‹#›</a:t>
            </a:fld>
            <a:endParaRPr/>
          </a:p>
        </p:txBody>
      </p:sp>
      <p:sp>
        <p:nvSpPr>
          <p:cNvPr id="14" name="Google Shape;14;p14"/>
          <p:cNvSpPr/>
          <p:nvPr/>
        </p:nvSpPr>
        <p:spPr>
          <a:xfrm>
            <a:off x="0" y="154082"/>
            <a:ext cx="12192000" cy="369332"/>
          </a:xfrm>
          <a:prstGeom prst="rect">
            <a:avLst/>
          </a:prstGeom>
          <a:solidFill>
            <a:srgbClr val="2E75B5"/>
          </a:solidFill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1800" b="1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FORMAT LAPORAN PRODUK PENANG OPEN DATA APPS CHALLENGE (PODAC) 2022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3"/>
          <p:cNvSpPr/>
          <p:nvPr/>
        </p:nvSpPr>
        <p:spPr>
          <a:xfrm>
            <a:off x="0" y="0"/>
            <a:ext cx="12192000" cy="600062"/>
          </a:xfrm>
          <a:prstGeom prst="rect">
            <a:avLst/>
          </a:prstGeom>
          <a:solidFill>
            <a:srgbClr val="2E75B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1800" b="1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LAPORAN PRODUK PENANG OPEN DATA APPS CHALLENGE (PODAC) 2022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.gov.my/data/ms_MY/dataset/pusat-pemindahan-bencana-di-negeri-pulau-pinan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ata.gov.my/data/ms_MY/dataset/senarai-kawasan-banjir-pulau-pinang" TargetMode="External"/><Relationship Id="rId5" Type="http://schemas.openxmlformats.org/officeDocument/2006/relationships/hyperlink" Target="https://www.data.gov.my/data/ms_MY/dataset/badan-sukarela-semasa-bencana-negeri-pulau-pinang/resource/edaa3559-fa50-4de2-9af1-37ad0ca1d9ca" TargetMode="External"/><Relationship Id="rId4" Type="http://schemas.openxmlformats.org/officeDocument/2006/relationships/hyperlink" Target="https://www.data.gov.my/data/ms_MY/dataset/agensi-bantuan-semasa-bencana-di-pulau-pinang/resource/cc2cab26-4423-47ac-9a44-630d4c8dc70b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sm-malaysia/data-open/tree/main/datasets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ublicinfobanjir.water.gov.my/aras-air/data-paras-air/?state=PNG" TargetMode="External"/><Relationship Id="rId4" Type="http://schemas.openxmlformats.org/officeDocument/2006/relationships/hyperlink" Target="https://alert.penang.gov.my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8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jpg"/><Relationship Id="rId5" Type="http://schemas.openxmlformats.org/officeDocument/2006/relationships/hyperlink" Target="https://github.com/booluckgmie/podac" TargetMode="External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74E7B2-E298-4E87-A4B1-A140D3C5FF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8754" y="1961224"/>
            <a:ext cx="3681554" cy="368155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08B4B10-83F7-4B80-82C9-0D7CE7E27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544" y="673442"/>
            <a:ext cx="10799852" cy="29367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33E5F0E-B0D1-4D08-856C-CC54414F54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544" y="3709559"/>
            <a:ext cx="10799852" cy="3026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294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/>
          <p:nvPr/>
        </p:nvSpPr>
        <p:spPr>
          <a:xfrm>
            <a:off x="515939" y="833378"/>
            <a:ext cx="11196636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2000" u="sng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Impak Produk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1400" i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(Nyatakan impak yang diperolehi daripada produk ini dan kesannya kepada kumpulan sasar/ pengguna dan/atau pemilik)</a:t>
            </a:r>
            <a:endParaRPr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56845FD-D8C3-4C9D-BD52-55BC6F640379}"/>
              </a:ext>
            </a:extLst>
          </p:cNvPr>
          <p:cNvGrpSpPr/>
          <p:nvPr/>
        </p:nvGrpSpPr>
        <p:grpSpPr>
          <a:xfrm>
            <a:off x="1954821" y="2129470"/>
            <a:ext cx="3384000" cy="1492221"/>
            <a:chOff x="1025907" y="2042384"/>
            <a:chExt cx="3384000" cy="1492221"/>
          </a:xfrm>
        </p:grpSpPr>
        <p:sp>
          <p:nvSpPr>
            <p:cNvPr id="32" name="Google Shape;86;p15">
              <a:extLst>
                <a:ext uri="{FF2B5EF4-FFF2-40B4-BE49-F238E27FC236}">
                  <a16:creationId xmlns:a16="http://schemas.microsoft.com/office/drawing/2014/main" id="{EA8AE4A2-83AC-4D76-B498-F3837EFA9AC0}"/>
                </a:ext>
              </a:extLst>
            </p:cNvPr>
            <p:cNvSpPr/>
            <p:nvPr/>
          </p:nvSpPr>
          <p:spPr>
            <a:xfrm>
              <a:off x="1187425" y="2060512"/>
              <a:ext cx="3222482" cy="1474093"/>
            </a:xfrm>
            <a:custGeom>
              <a:avLst/>
              <a:gdLst/>
              <a:ahLst/>
              <a:cxnLst/>
              <a:rect l="l" t="t" r="r" b="b"/>
              <a:pathLst>
                <a:path w="51793" h="25127" extrusionOk="0">
                  <a:moveTo>
                    <a:pt x="33544" y="1"/>
                  </a:moveTo>
                  <a:cubicBezTo>
                    <a:pt x="33507" y="1"/>
                    <a:pt x="33470" y="1"/>
                    <a:pt x="33433" y="2"/>
                  </a:cubicBezTo>
                  <a:lnTo>
                    <a:pt x="3537" y="990"/>
                  </a:lnTo>
                  <a:cubicBezTo>
                    <a:pt x="1548" y="1050"/>
                    <a:pt x="0" y="2693"/>
                    <a:pt x="60" y="4658"/>
                  </a:cubicBezTo>
                  <a:lnTo>
                    <a:pt x="620" y="21695"/>
                  </a:lnTo>
                  <a:cubicBezTo>
                    <a:pt x="690" y="23611"/>
                    <a:pt x="2284" y="25126"/>
                    <a:pt x="4211" y="25126"/>
                  </a:cubicBezTo>
                  <a:cubicBezTo>
                    <a:pt x="4248" y="25126"/>
                    <a:pt x="4285" y="25126"/>
                    <a:pt x="4322" y="25124"/>
                  </a:cubicBezTo>
                  <a:lnTo>
                    <a:pt x="34231" y="24136"/>
                  </a:lnTo>
                  <a:cubicBezTo>
                    <a:pt x="36207" y="24077"/>
                    <a:pt x="37767" y="22434"/>
                    <a:pt x="37696" y="20469"/>
                  </a:cubicBezTo>
                  <a:lnTo>
                    <a:pt x="37636" y="18540"/>
                  </a:lnTo>
                  <a:cubicBezTo>
                    <a:pt x="37600" y="17409"/>
                    <a:pt x="38493" y="16469"/>
                    <a:pt x="39636" y="16433"/>
                  </a:cubicBezTo>
                  <a:lnTo>
                    <a:pt x="42982" y="16326"/>
                  </a:lnTo>
                  <a:cubicBezTo>
                    <a:pt x="43004" y="16325"/>
                    <a:pt x="43026" y="16325"/>
                    <a:pt x="43049" y="16325"/>
                  </a:cubicBezTo>
                  <a:cubicBezTo>
                    <a:pt x="43772" y="16325"/>
                    <a:pt x="44422" y="16700"/>
                    <a:pt x="44792" y="17266"/>
                  </a:cubicBezTo>
                  <a:cubicBezTo>
                    <a:pt x="45460" y="18291"/>
                    <a:pt x="46628" y="18959"/>
                    <a:pt x="47943" y="18959"/>
                  </a:cubicBezTo>
                  <a:cubicBezTo>
                    <a:pt x="47988" y="18959"/>
                    <a:pt x="48033" y="18959"/>
                    <a:pt x="48078" y="18957"/>
                  </a:cubicBezTo>
                  <a:cubicBezTo>
                    <a:pt x="50162" y="18886"/>
                    <a:pt x="51793" y="17159"/>
                    <a:pt x="51721" y="15099"/>
                  </a:cubicBezTo>
                  <a:cubicBezTo>
                    <a:pt x="51663" y="13077"/>
                    <a:pt x="49974" y="11490"/>
                    <a:pt x="47940" y="11490"/>
                  </a:cubicBezTo>
                  <a:cubicBezTo>
                    <a:pt x="47903" y="11490"/>
                    <a:pt x="47865" y="11491"/>
                    <a:pt x="47828" y="11492"/>
                  </a:cubicBezTo>
                  <a:cubicBezTo>
                    <a:pt x="46459" y="11539"/>
                    <a:pt x="45292" y="12301"/>
                    <a:pt x="44661" y="13397"/>
                  </a:cubicBezTo>
                  <a:cubicBezTo>
                    <a:pt x="44327" y="14004"/>
                    <a:pt x="43673" y="14433"/>
                    <a:pt x="42911" y="14456"/>
                  </a:cubicBezTo>
                  <a:lnTo>
                    <a:pt x="39577" y="14575"/>
                  </a:lnTo>
                  <a:cubicBezTo>
                    <a:pt x="39555" y="14576"/>
                    <a:pt x="39533" y="14577"/>
                    <a:pt x="39511" y="14577"/>
                  </a:cubicBezTo>
                  <a:cubicBezTo>
                    <a:pt x="38397" y="14577"/>
                    <a:pt x="37480" y="13697"/>
                    <a:pt x="37434" y="12599"/>
                  </a:cubicBezTo>
                  <a:lnTo>
                    <a:pt x="37136" y="3431"/>
                  </a:lnTo>
                  <a:cubicBezTo>
                    <a:pt x="37078" y="1515"/>
                    <a:pt x="35472" y="1"/>
                    <a:pt x="33544" y="1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3" name="Google Shape;87;p15">
              <a:extLst>
                <a:ext uri="{FF2B5EF4-FFF2-40B4-BE49-F238E27FC236}">
                  <a16:creationId xmlns:a16="http://schemas.microsoft.com/office/drawing/2014/main" id="{B0D97C20-2D1E-40EF-9536-88875403B43F}"/>
                </a:ext>
              </a:extLst>
            </p:cNvPr>
            <p:cNvSpPr/>
            <p:nvPr/>
          </p:nvSpPr>
          <p:spPr>
            <a:xfrm>
              <a:off x="1025907" y="2298382"/>
              <a:ext cx="288942" cy="256076"/>
            </a:xfrm>
            <a:custGeom>
              <a:avLst/>
              <a:gdLst/>
              <a:ahLst/>
              <a:cxnLst/>
              <a:rect l="l" t="t" r="r" b="b"/>
              <a:pathLst>
                <a:path w="4644" h="6014" extrusionOk="0">
                  <a:moveTo>
                    <a:pt x="3001" y="1"/>
                  </a:moveTo>
                  <a:cubicBezTo>
                    <a:pt x="2168" y="1"/>
                    <a:pt x="1417" y="334"/>
                    <a:pt x="882" y="882"/>
                  </a:cubicBezTo>
                  <a:cubicBezTo>
                    <a:pt x="334" y="1418"/>
                    <a:pt x="1" y="2180"/>
                    <a:pt x="1" y="3001"/>
                  </a:cubicBezTo>
                  <a:cubicBezTo>
                    <a:pt x="1" y="4668"/>
                    <a:pt x="1346" y="6014"/>
                    <a:pt x="3001" y="6014"/>
                  </a:cubicBezTo>
                  <a:lnTo>
                    <a:pt x="4644" y="6014"/>
                  </a:lnTo>
                  <a:lnTo>
                    <a:pt x="4644" y="1"/>
                  </a:lnTo>
                  <a:close/>
                </a:path>
              </a:pathLst>
            </a:custGeom>
            <a:solidFill>
              <a:srgbClr val="EB7D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4" name="Google Shape;88;p15">
              <a:extLst>
                <a:ext uri="{FF2B5EF4-FFF2-40B4-BE49-F238E27FC236}">
                  <a16:creationId xmlns:a16="http://schemas.microsoft.com/office/drawing/2014/main" id="{E9D905F5-F19A-4D20-BBB0-9467A9EA21A6}"/>
                </a:ext>
              </a:extLst>
            </p:cNvPr>
            <p:cNvSpPr/>
            <p:nvPr/>
          </p:nvSpPr>
          <p:spPr>
            <a:xfrm>
              <a:off x="1250390" y="2042384"/>
              <a:ext cx="3155098" cy="1386615"/>
            </a:xfrm>
            <a:custGeom>
              <a:avLst/>
              <a:gdLst/>
              <a:ahLst/>
              <a:cxnLst/>
              <a:rect l="l" t="t" r="r" b="b"/>
              <a:pathLst>
                <a:path w="50710" h="24158" extrusionOk="0">
                  <a:moveTo>
                    <a:pt x="3549" y="0"/>
                  </a:moveTo>
                  <a:cubicBezTo>
                    <a:pt x="1584" y="0"/>
                    <a:pt x="1" y="1595"/>
                    <a:pt x="1" y="3560"/>
                  </a:cubicBezTo>
                  <a:lnTo>
                    <a:pt x="1" y="20610"/>
                  </a:lnTo>
                  <a:cubicBezTo>
                    <a:pt x="1" y="22562"/>
                    <a:pt x="1584" y="24158"/>
                    <a:pt x="3549" y="24158"/>
                  </a:cubicBezTo>
                  <a:lnTo>
                    <a:pt x="33124" y="24158"/>
                  </a:lnTo>
                  <a:cubicBezTo>
                    <a:pt x="35088" y="24158"/>
                    <a:pt x="36684" y="22562"/>
                    <a:pt x="36684" y="20610"/>
                  </a:cubicBezTo>
                  <a:lnTo>
                    <a:pt x="36684" y="18669"/>
                  </a:lnTo>
                  <a:cubicBezTo>
                    <a:pt x="36684" y="17550"/>
                    <a:pt x="37600" y="16633"/>
                    <a:pt x="38720" y="16633"/>
                  </a:cubicBezTo>
                  <a:lnTo>
                    <a:pt x="42030" y="16633"/>
                  </a:lnTo>
                  <a:cubicBezTo>
                    <a:pt x="42780" y="16633"/>
                    <a:pt x="43435" y="17038"/>
                    <a:pt x="43792" y="17633"/>
                  </a:cubicBezTo>
                  <a:cubicBezTo>
                    <a:pt x="44447" y="18705"/>
                    <a:pt x="45625" y="19431"/>
                    <a:pt x="46983" y="19431"/>
                  </a:cubicBezTo>
                  <a:cubicBezTo>
                    <a:pt x="49042" y="19431"/>
                    <a:pt x="50709" y="17752"/>
                    <a:pt x="50709" y="15692"/>
                  </a:cubicBezTo>
                  <a:cubicBezTo>
                    <a:pt x="50709" y="13633"/>
                    <a:pt x="49042" y="11966"/>
                    <a:pt x="46983" y="11966"/>
                  </a:cubicBezTo>
                  <a:cubicBezTo>
                    <a:pt x="45625" y="11966"/>
                    <a:pt x="44447" y="12692"/>
                    <a:pt x="43792" y="13764"/>
                  </a:cubicBezTo>
                  <a:cubicBezTo>
                    <a:pt x="43435" y="14359"/>
                    <a:pt x="42780" y="14764"/>
                    <a:pt x="42030" y="14764"/>
                  </a:cubicBezTo>
                  <a:lnTo>
                    <a:pt x="38720" y="14764"/>
                  </a:lnTo>
                  <a:cubicBezTo>
                    <a:pt x="37600" y="14764"/>
                    <a:pt x="36684" y="13847"/>
                    <a:pt x="36684" y="12728"/>
                  </a:cubicBezTo>
                  <a:lnTo>
                    <a:pt x="36684" y="3560"/>
                  </a:lnTo>
                  <a:cubicBezTo>
                    <a:pt x="36684" y="1595"/>
                    <a:pt x="35088" y="0"/>
                    <a:pt x="33124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5" name="Google Shape;89;p15">
              <a:extLst>
                <a:ext uri="{FF2B5EF4-FFF2-40B4-BE49-F238E27FC236}">
                  <a16:creationId xmlns:a16="http://schemas.microsoft.com/office/drawing/2014/main" id="{B5A144AD-0FE9-4242-8ECB-8CC65E92821D}"/>
                </a:ext>
              </a:extLst>
            </p:cNvPr>
            <p:cNvSpPr/>
            <p:nvPr/>
          </p:nvSpPr>
          <p:spPr>
            <a:xfrm>
              <a:off x="4056698" y="2877371"/>
              <a:ext cx="234000" cy="232706"/>
            </a:xfrm>
            <a:custGeom>
              <a:avLst/>
              <a:gdLst/>
              <a:ahLst/>
              <a:cxnLst/>
              <a:rect l="l" t="t" r="r" b="b"/>
              <a:pathLst>
                <a:path w="6073" h="6085" extrusionOk="0">
                  <a:moveTo>
                    <a:pt x="3037" y="0"/>
                  </a:moveTo>
                  <a:cubicBezTo>
                    <a:pt x="1358" y="0"/>
                    <a:pt x="0" y="1370"/>
                    <a:pt x="0" y="3036"/>
                  </a:cubicBezTo>
                  <a:cubicBezTo>
                    <a:pt x="0" y="4715"/>
                    <a:pt x="1358" y="6084"/>
                    <a:pt x="3037" y="6084"/>
                  </a:cubicBezTo>
                  <a:cubicBezTo>
                    <a:pt x="4715" y="6084"/>
                    <a:pt x="6073" y="4715"/>
                    <a:pt x="6073" y="3036"/>
                  </a:cubicBezTo>
                  <a:cubicBezTo>
                    <a:pt x="6073" y="1370"/>
                    <a:pt x="4715" y="0"/>
                    <a:pt x="3037" y="0"/>
                  </a:cubicBezTo>
                  <a:close/>
                </a:path>
              </a:pathLst>
            </a:custGeom>
            <a:solidFill>
              <a:srgbClr val="FBB4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6" name="Google Shape;90;p15">
              <a:extLst>
                <a:ext uri="{FF2B5EF4-FFF2-40B4-BE49-F238E27FC236}">
                  <a16:creationId xmlns:a16="http://schemas.microsoft.com/office/drawing/2014/main" id="{EC3C5DA0-F5CA-4A11-864F-7DAB85223F30}"/>
                </a:ext>
              </a:extLst>
            </p:cNvPr>
            <p:cNvSpPr/>
            <p:nvPr/>
          </p:nvSpPr>
          <p:spPr>
            <a:xfrm>
              <a:off x="1028146" y="2072284"/>
              <a:ext cx="2613548" cy="369126"/>
            </a:xfrm>
            <a:custGeom>
              <a:avLst/>
              <a:gdLst/>
              <a:ahLst/>
              <a:cxnLst/>
              <a:rect l="l" t="t" r="r" b="b"/>
              <a:pathLst>
                <a:path w="42006" h="8669" extrusionOk="0">
                  <a:moveTo>
                    <a:pt x="3001" y="1"/>
                  </a:moveTo>
                  <a:cubicBezTo>
                    <a:pt x="2168" y="1"/>
                    <a:pt x="1417" y="346"/>
                    <a:pt x="882" y="882"/>
                  </a:cubicBezTo>
                  <a:cubicBezTo>
                    <a:pt x="334" y="1429"/>
                    <a:pt x="1" y="2180"/>
                    <a:pt x="1" y="3013"/>
                  </a:cubicBezTo>
                  <a:lnTo>
                    <a:pt x="1" y="8311"/>
                  </a:lnTo>
                  <a:lnTo>
                    <a:pt x="24" y="8668"/>
                  </a:lnTo>
                  <a:cubicBezTo>
                    <a:pt x="108" y="7978"/>
                    <a:pt x="417" y="7371"/>
                    <a:pt x="882" y="6894"/>
                  </a:cubicBezTo>
                  <a:cubicBezTo>
                    <a:pt x="1417" y="6359"/>
                    <a:pt x="2168" y="6013"/>
                    <a:pt x="3001" y="6013"/>
                  </a:cubicBezTo>
                  <a:lnTo>
                    <a:pt x="39006" y="6013"/>
                  </a:lnTo>
                  <a:cubicBezTo>
                    <a:pt x="40660" y="6013"/>
                    <a:pt x="42006" y="4668"/>
                    <a:pt x="42006" y="3013"/>
                  </a:cubicBezTo>
                  <a:cubicBezTo>
                    <a:pt x="42006" y="2894"/>
                    <a:pt x="42006" y="2775"/>
                    <a:pt x="41982" y="2656"/>
                  </a:cubicBezTo>
                  <a:cubicBezTo>
                    <a:pt x="41815" y="1168"/>
                    <a:pt x="40541" y="1"/>
                    <a:pt x="39006" y="1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7" name="Google Shape;91;p15">
              <a:extLst>
                <a:ext uri="{FF2B5EF4-FFF2-40B4-BE49-F238E27FC236}">
                  <a16:creationId xmlns:a16="http://schemas.microsoft.com/office/drawing/2014/main" id="{8AEDF78A-F34E-4E21-8AA8-6A3C97D6823E}"/>
                </a:ext>
              </a:extLst>
            </p:cNvPr>
            <p:cNvSpPr/>
            <p:nvPr/>
          </p:nvSpPr>
          <p:spPr>
            <a:xfrm>
              <a:off x="1028146" y="2042394"/>
              <a:ext cx="2613548" cy="383816"/>
            </a:xfrm>
            <a:custGeom>
              <a:avLst/>
              <a:gdLst/>
              <a:ahLst/>
              <a:cxnLst/>
              <a:rect l="l" t="t" r="r" b="b"/>
              <a:pathLst>
                <a:path w="42006" h="9014" extrusionOk="0">
                  <a:moveTo>
                    <a:pt x="3001" y="0"/>
                  </a:moveTo>
                  <a:cubicBezTo>
                    <a:pt x="2168" y="0"/>
                    <a:pt x="1417" y="334"/>
                    <a:pt x="882" y="881"/>
                  </a:cubicBezTo>
                  <a:cubicBezTo>
                    <a:pt x="334" y="1417"/>
                    <a:pt x="1" y="2167"/>
                    <a:pt x="1" y="3001"/>
                  </a:cubicBezTo>
                  <a:lnTo>
                    <a:pt x="1" y="9013"/>
                  </a:lnTo>
                  <a:cubicBezTo>
                    <a:pt x="1" y="8192"/>
                    <a:pt x="334" y="7430"/>
                    <a:pt x="882" y="6894"/>
                  </a:cubicBezTo>
                  <a:cubicBezTo>
                    <a:pt x="1417" y="6346"/>
                    <a:pt x="2168" y="6013"/>
                    <a:pt x="3001" y="6013"/>
                  </a:cubicBezTo>
                  <a:lnTo>
                    <a:pt x="39006" y="6013"/>
                  </a:lnTo>
                  <a:cubicBezTo>
                    <a:pt x="40660" y="6013"/>
                    <a:pt x="42006" y="4667"/>
                    <a:pt x="42006" y="3001"/>
                  </a:cubicBezTo>
                  <a:cubicBezTo>
                    <a:pt x="42006" y="1346"/>
                    <a:pt x="40660" y="0"/>
                    <a:pt x="39006" y="0"/>
                  </a:cubicBezTo>
                  <a:close/>
                </a:path>
              </a:pathLst>
            </a:custGeom>
            <a:solidFill>
              <a:srgbClr val="FBB4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 sz="130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8" name="Google Shape;92;p15">
              <a:extLst>
                <a:ext uri="{FF2B5EF4-FFF2-40B4-BE49-F238E27FC236}">
                  <a16:creationId xmlns:a16="http://schemas.microsoft.com/office/drawing/2014/main" id="{1216EE44-90F6-441A-8051-94F13EDF89EA}"/>
                </a:ext>
              </a:extLst>
            </p:cNvPr>
            <p:cNvSpPr txBox="1"/>
            <p:nvPr/>
          </p:nvSpPr>
          <p:spPr>
            <a:xfrm>
              <a:off x="1245971" y="2553157"/>
              <a:ext cx="226178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Menjadi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rujukan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utama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untuk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Pihak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Berkuasa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Tempatan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(PBT)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merancang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pembangunan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fizikal</a:t>
              </a:r>
              <a:endParaRPr lang="en-US" sz="1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9" name="Google Shape;93;p15">
              <a:extLst>
                <a:ext uri="{FF2B5EF4-FFF2-40B4-BE49-F238E27FC236}">
                  <a16:creationId xmlns:a16="http://schemas.microsoft.com/office/drawing/2014/main" id="{84B82838-C235-4D84-8BC0-078FF752414D}"/>
                </a:ext>
              </a:extLst>
            </p:cNvPr>
            <p:cNvSpPr txBox="1"/>
            <p:nvPr/>
          </p:nvSpPr>
          <p:spPr>
            <a:xfrm>
              <a:off x="1250404" y="2042385"/>
              <a:ext cx="2391122" cy="25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MY" sz="1600" b="1" dirty="0" err="1">
                  <a:solidFill>
                    <a:srgbClr val="FFFFFF"/>
                  </a:solidFill>
                  <a:latin typeface="Tw Cen MT" panose="020B0602020104020603" pitchFamily="34" charset="0"/>
                  <a:ea typeface="Fira Sans Extra Condensed Medium"/>
                  <a:cs typeface="Fira Sans Extra Condensed Medium"/>
                  <a:sym typeface="Fira Sans Extra Condensed Medium"/>
                </a:rPr>
                <a:t>Pemeliharaan</a:t>
              </a:r>
              <a:r>
                <a:rPr lang="en-MY" sz="1600" b="1" dirty="0">
                  <a:solidFill>
                    <a:srgbClr val="FFFFFF"/>
                  </a:solidFill>
                  <a:latin typeface="Tw Cen MT" panose="020B0602020104020603" pitchFamily="34" charset="0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r>
                <a:rPr lang="en-MY" sz="1600" b="1" dirty="0" err="1">
                  <a:solidFill>
                    <a:srgbClr val="FFFFFF"/>
                  </a:solidFill>
                  <a:latin typeface="Tw Cen MT" panose="020B0602020104020603" pitchFamily="34" charset="0"/>
                  <a:ea typeface="Fira Sans Extra Condensed Medium"/>
                  <a:cs typeface="Fira Sans Extra Condensed Medium"/>
                  <a:sym typeface="Fira Sans Extra Condensed Medium"/>
                </a:rPr>
                <a:t>hutan</a:t>
              </a:r>
              <a:endParaRPr sz="1600" b="1" dirty="0">
                <a:solidFill>
                  <a:srgbClr val="FFFFFF"/>
                </a:solidFill>
                <a:latin typeface="Tw Cen MT" panose="020B0602020104020603" pitchFamily="34" charset="0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D7E90FB2-0790-4268-97B1-F501B119EE5F}"/>
              </a:ext>
            </a:extLst>
          </p:cNvPr>
          <p:cNvGrpSpPr/>
          <p:nvPr/>
        </p:nvGrpSpPr>
        <p:grpSpPr>
          <a:xfrm>
            <a:off x="1948900" y="3692555"/>
            <a:ext cx="3384000" cy="1492221"/>
            <a:chOff x="1025907" y="2042384"/>
            <a:chExt cx="3384000" cy="1492221"/>
          </a:xfrm>
        </p:grpSpPr>
        <p:sp>
          <p:nvSpPr>
            <p:cNvPr id="60" name="Google Shape;86;p15">
              <a:extLst>
                <a:ext uri="{FF2B5EF4-FFF2-40B4-BE49-F238E27FC236}">
                  <a16:creationId xmlns:a16="http://schemas.microsoft.com/office/drawing/2014/main" id="{E4BD4CFD-18F2-40E6-8A8D-189B741961F6}"/>
                </a:ext>
              </a:extLst>
            </p:cNvPr>
            <p:cNvSpPr/>
            <p:nvPr/>
          </p:nvSpPr>
          <p:spPr>
            <a:xfrm>
              <a:off x="1187425" y="2060512"/>
              <a:ext cx="3222482" cy="1474093"/>
            </a:xfrm>
            <a:custGeom>
              <a:avLst/>
              <a:gdLst/>
              <a:ahLst/>
              <a:cxnLst/>
              <a:rect l="l" t="t" r="r" b="b"/>
              <a:pathLst>
                <a:path w="51793" h="25127" extrusionOk="0">
                  <a:moveTo>
                    <a:pt x="33544" y="1"/>
                  </a:moveTo>
                  <a:cubicBezTo>
                    <a:pt x="33507" y="1"/>
                    <a:pt x="33470" y="1"/>
                    <a:pt x="33433" y="2"/>
                  </a:cubicBezTo>
                  <a:lnTo>
                    <a:pt x="3537" y="990"/>
                  </a:lnTo>
                  <a:cubicBezTo>
                    <a:pt x="1548" y="1050"/>
                    <a:pt x="0" y="2693"/>
                    <a:pt x="60" y="4658"/>
                  </a:cubicBezTo>
                  <a:lnTo>
                    <a:pt x="620" y="21695"/>
                  </a:lnTo>
                  <a:cubicBezTo>
                    <a:pt x="690" y="23611"/>
                    <a:pt x="2284" y="25126"/>
                    <a:pt x="4211" y="25126"/>
                  </a:cubicBezTo>
                  <a:cubicBezTo>
                    <a:pt x="4248" y="25126"/>
                    <a:pt x="4285" y="25126"/>
                    <a:pt x="4322" y="25124"/>
                  </a:cubicBezTo>
                  <a:lnTo>
                    <a:pt x="34231" y="24136"/>
                  </a:lnTo>
                  <a:cubicBezTo>
                    <a:pt x="36207" y="24077"/>
                    <a:pt x="37767" y="22434"/>
                    <a:pt x="37696" y="20469"/>
                  </a:cubicBezTo>
                  <a:lnTo>
                    <a:pt x="37636" y="18540"/>
                  </a:lnTo>
                  <a:cubicBezTo>
                    <a:pt x="37600" y="17409"/>
                    <a:pt x="38493" y="16469"/>
                    <a:pt x="39636" y="16433"/>
                  </a:cubicBezTo>
                  <a:lnTo>
                    <a:pt x="42982" y="16326"/>
                  </a:lnTo>
                  <a:cubicBezTo>
                    <a:pt x="43004" y="16325"/>
                    <a:pt x="43026" y="16325"/>
                    <a:pt x="43049" y="16325"/>
                  </a:cubicBezTo>
                  <a:cubicBezTo>
                    <a:pt x="43772" y="16325"/>
                    <a:pt x="44422" y="16700"/>
                    <a:pt x="44792" y="17266"/>
                  </a:cubicBezTo>
                  <a:cubicBezTo>
                    <a:pt x="45460" y="18291"/>
                    <a:pt x="46628" y="18959"/>
                    <a:pt x="47943" y="18959"/>
                  </a:cubicBezTo>
                  <a:cubicBezTo>
                    <a:pt x="47988" y="18959"/>
                    <a:pt x="48033" y="18959"/>
                    <a:pt x="48078" y="18957"/>
                  </a:cubicBezTo>
                  <a:cubicBezTo>
                    <a:pt x="50162" y="18886"/>
                    <a:pt x="51793" y="17159"/>
                    <a:pt x="51721" y="15099"/>
                  </a:cubicBezTo>
                  <a:cubicBezTo>
                    <a:pt x="51663" y="13077"/>
                    <a:pt x="49974" y="11490"/>
                    <a:pt x="47940" y="11490"/>
                  </a:cubicBezTo>
                  <a:cubicBezTo>
                    <a:pt x="47903" y="11490"/>
                    <a:pt x="47865" y="11491"/>
                    <a:pt x="47828" y="11492"/>
                  </a:cubicBezTo>
                  <a:cubicBezTo>
                    <a:pt x="46459" y="11539"/>
                    <a:pt x="45292" y="12301"/>
                    <a:pt x="44661" y="13397"/>
                  </a:cubicBezTo>
                  <a:cubicBezTo>
                    <a:pt x="44327" y="14004"/>
                    <a:pt x="43673" y="14433"/>
                    <a:pt x="42911" y="14456"/>
                  </a:cubicBezTo>
                  <a:lnTo>
                    <a:pt x="39577" y="14575"/>
                  </a:lnTo>
                  <a:cubicBezTo>
                    <a:pt x="39555" y="14576"/>
                    <a:pt x="39533" y="14577"/>
                    <a:pt x="39511" y="14577"/>
                  </a:cubicBezTo>
                  <a:cubicBezTo>
                    <a:pt x="38397" y="14577"/>
                    <a:pt x="37480" y="13697"/>
                    <a:pt x="37434" y="12599"/>
                  </a:cubicBezTo>
                  <a:lnTo>
                    <a:pt x="37136" y="3431"/>
                  </a:lnTo>
                  <a:cubicBezTo>
                    <a:pt x="37078" y="1515"/>
                    <a:pt x="35472" y="1"/>
                    <a:pt x="33544" y="1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1" name="Google Shape;87;p15">
              <a:extLst>
                <a:ext uri="{FF2B5EF4-FFF2-40B4-BE49-F238E27FC236}">
                  <a16:creationId xmlns:a16="http://schemas.microsoft.com/office/drawing/2014/main" id="{98734D56-01B0-467D-9DA8-9E5DC09BB34E}"/>
                </a:ext>
              </a:extLst>
            </p:cNvPr>
            <p:cNvSpPr/>
            <p:nvPr/>
          </p:nvSpPr>
          <p:spPr>
            <a:xfrm>
              <a:off x="1025907" y="2298382"/>
              <a:ext cx="288942" cy="256076"/>
            </a:xfrm>
            <a:custGeom>
              <a:avLst/>
              <a:gdLst/>
              <a:ahLst/>
              <a:cxnLst/>
              <a:rect l="l" t="t" r="r" b="b"/>
              <a:pathLst>
                <a:path w="4644" h="6014" extrusionOk="0">
                  <a:moveTo>
                    <a:pt x="3001" y="1"/>
                  </a:moveTo>
                  <a:cubicBezTo>
                    <a:pt x="2168" y="1"/>
                    <a:pt x="1417" y="334"/>
                    <a:pt x="882" y="882"/>
                  </a:cubicBezTo>
                  <a:cubicBezTo>
                    <a:pt x="334" y="1418"/>
                    <a:pt x="1" y="2180"/>
                    <a:pt x="1" y="3001"/>
                  </a:cubicBezTo>
                  <a:cubicBezTo>
                    <a:pt x="1" y="4668"/>
                    <a:pt x="1346" y="6014"/>
                    <a:pt x="3001" y="6014"/>
                  </a:cubicBezTo>
                  <a:lnTo>
                    <a:pt x="4644" y="6014"/>
                  </a:lnTo>
                  <a:lnTo>
                    <a:pt x="4644" y="1"/>
                  </a:lnTo>
                  <a:close/>
                </a:path>
              </a:pathLst>
            </a:custGeom>
            <a:solidFill>
              <a:srgbClr val="0078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2" name="Google Shape;88;p15">
              <a:extLst>
                <a:ext uri="{FF2B5EF4-FFF2-40B4-BE49-F238E27FC236}">
                  <a16:creationId xmlns:a16="http://schemas.microsoft.com/office/drawing/2014/main" id="{FA11AC7A-1E94-4688-86FE-5129EA68A060}"/>
                </a:ext>
              </a:extLst>
            </p:cNvPr>
            <p:cNvSpPr/>
            <p:nvPr/>
          </p:nvSpPr>
          <p:spPr>
            <a:xfrm>
              <a:off x="1250390" y="2042384"/>
              <a:ext cx="3155098" cy="1386615"/>
            </a:xfrm>
            <a:custGeom>
              <a:avLst/>
              <a:gdLst/>
              <a:ahLst/>
              <a:cxnLst/>
              <a:rect l="l" t="t" r="r" b="b"/>
              <a:pathLst>
                <a:path w="50710" h="24158" extrusionOk="0">
                  <a:moveTo>
                    <a:pt x="3549" y="0"/>
                  </a:moveTo>
                  <a:cubicBezTo>
                    <a:pt x="1584" y="0"/>
                    <a:pt x="1" y="1595"/>
                    <a:pt x="1" y="3560"/>
                  </a:cubicBezTo>
                  <a:lnTo>
                    <a:pt x="1" y="20610"/>
                  </a:lnTo>
                  <a:cubicBezTo>
                    <a:pt x="1" y="22562"/>
                    <a:pt x="1584" y="24158"/>
                    <a:pt x="3549" y="24158"/>
                  </a:cubicBezTo>
                  <a:lnTo>
                    <a:pt x="33124" y="24158"/>
                  </a:lnTo>
                  <a:cubicBezTo>
                    <a:pt x="35088" y="24158"/>
                    <a:pt x="36684" y="22562"/>
                    <a:pt x="36684" y="20610"/>
                  </a:cubicBezTo>
                  <a:lnTo>
                    <a:pt x="36684" y="18669"/>
                  </a:lnTo>
                  <a:cubicBezTo>
                    <a:pt x="36684" y="17550"/>
                    <a:pt x="37600" y="16633"/>
                    <a:pt x="38720" y="16633"/>
                  </a:cubicBezTo>
                  <a:lnTo>
                    <a:pt x="42030" y="16633"/>
                  </a:lnTo>
                  <a:cubicBezTo>
                    <a:pt x="42780" y="16633"/>
                    <a:pt x="43435" y="17038"/>
                    <a:pt x="43792" y="17633"/>
                  </a:cubicBezTo>
                  <a:cubicBezTo>
                    <a:pt x="44447" y="18705"/>
                    <a:pt x="45625" y="19431"/>
                    <a:pt x="46983" y="19431"/>
                  </a:cubicBezTo>
                  <a:cubicBezTo>
                    <a:pt x="49042" y="19431"/>
                    <a:pt x="50709" y="17752"/>
                    <a:pt x="50709" y="15692"/>
                  </a:cubicBezTo>
                  <a:cubicBezTo>
                    <a:pt x="50709" y="13633"/>
                    <a:pt x="49042" y="11966"/>
                    <a:pt x="46983" y="11966"/>
                  </a:cubicBezTo>
                  <a:cubicBezTo>
                    <a:pt x="45625" y="11966"/>
                    <a:pt x="44447" y="12692"/>
                    <a:pt x="43792" y="13764"/>
                  </a:cubicBezTo>
                  <a:cubicBezTo>
                    <a:pt x="43435" y="14359"/>
                    <a:pt x="42780" y="14764"/>
                    <a:pt x="42030" y="14764"/>
                  </a:cubicBezTo>
                  <a:lnTo>
                    <a:pt x="38720" y="14764"/>
                  </a:lnTo>
                  <a:cubicBezTo>
                    <a:pt x="37600" y="14764"/>
                    <a:pt x="36684" y="13847"/>
                    <a:pt x="36684" y="12728"/>
                  </a:cubicBezTo>
                  <a:lnTo>
                    <a:pt x="36684" y="3560"/>
                  </a:lnTo>
                  <a:cubicBezTo>
                    <a:pt x="36684" y="1595"/>
                    <a:pt x="35088" y="0"/>
                    <a:pt x="33124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3" name="Google Shape;89;p15">
              <a:extLst>
                <a:ext uri="{FF2B5EF4-FFF2-40B4-BE49-F238E27FC236}">
                  <a16:creationId xmlns:a16="http://schemas.microsoft.com/office/drawing/2014/main" id="{DC0B1E7F-B0C4-4489-91D4-8567A16C0691}"/>
                </a:ext>
              </a:extLst>
            </p:cNvPr>
            <p:cNvSpPr/>
            <p:nvPr/>
          </p:nvSpPr>
          <p:spPr>
            <a:xfrm>
              <a:off x="4056698" y="2877371"/>
              <a:ext cx="234000" cy="232706"/>
            </a:xfrm>
            <a:custGeom>
              <a:avLst/>
              <a:gdLst/>
              <a:ahLst/>
              <a:cxnLst/>
              <a:rect l="l" t="t" r="r" b="b"/>
              <a:pathLst>
                <a:path w="6073" h="6085" extrusionOk="0">
                  <a:moveTo>
                    <a:pt x="3037" y="0"/>
                  </a:moveTo>
                  <a:cubicBezTo>
                    <a:pt x="1358" y="0"/>
                    <a:pt x="0" y="1370"/>
                    <a:pt x="0" y="3036"/>
                  </a:cubicBezTo>
                  <a:cubicBezTo>
                    <a:pt x="0" y="4715"/>
                    <a:pt x="1358" y="6084"/>
                    <a:pt x="3037" y="6084"/>
                  </a:cubicBezTo>
                  <a:cubicBezTo>
                    <a:pt x="4715" y="6084"/>
                    <a:pt x="6073" y="4715"/>
                    <a:pt x="6073" y="3036"/>
                  </a:cubicBezTo>
                  <a:cubicBezTo>
                    <a:pt x="6073" y="1370"/>
                    <a:pt x="4715" y="0"/>
                    <a:pt x="3037" y="0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4" name="Google Shape;90;p15">
              <a:extLst>
                <a:ext uri="{FF2B5EF4-FFF2-40B4-BE49-F238E27FC236}">
                  <a16:creationId xmlns:a16="http://schemas.microsoft.com/office/drawing/2014/main" id="{F32CEA81-B684-48A3-B337-FB202E892E35}"/>
                </a:ext>
              </a:extLst>
            </p:cNvPr>
            <p:cNvSpPr/>
            <p:nvPr/>
          </p:nvSpPr>
          <p:spPr>
            <a:xfrm>
              <a:off x="1028146" y="2072284"/>
              <a:ext cx="2613548" cy="369126"/>
            </a:xfrm>
            <a:custGeom>
              <a:avLst/>
              <a:gdLst/>
              <a:ahLst/>
              <a:cxnLst/>
              <a:rect l="l" t="t" r="r" b="b"/>
              <a:pathLst>
                <a:path w="42006" h="8669" extrusionOk="0">
                  <a:moveTo>
                    <a:pt x="3001" y="1"/>
                  </a:moveTo>
                  <a:cubicBezTo>
                    <a:pt x="2168" y="1"/>
                    <a:pt x="1417" y="346"/>
                    <a:pt x="882" y="882"/>
                  </a:cubicBezTo>
                  <a:cubicBezTo>
                    <a:pt x="334" y="1429"/>
                    <a:pt x="1" y="2180"/>
                    <a:pt x="1" y="3013"/>
                  </a:cubicBezTo>
                  <a:lnTo>
                    <a:pt x="1" y="8311"/>
                  </a:lnTo>
                  <a:lnTo>
                    <a:pt x="24" y="8668"/>
                  </a:lnTo>
                  <a:cubicBezTo>
                    <a:pt x="108" y="7978"/>
                    <a:pt x="417" y="7371"/>
                    <a:pt x="882" y="6894"/>
                  </a:cubicBezTo>
                  <a:cubicBezTo>
                    <a:pt x="1417" y="6359"/>
                    <a:pt x="2168" y="6013"/>
                    <a:pt x="3001" y="6013"/>
                  </a:cubicBezTo>
                  <a:lnTo>
                    <a:pt x="39006" y="6013"/>
                  </a:lnTo>
                  <a:cubicBezTo>
                    <a:pt x="40660" y="6013"/>
                    <a:pt x="42006" y="4668"/>
                    <a:pt x="42006" y="3013"/>
                  </a:cubicBezTo>
                  <a:cubicBezTo>
                    <a:pt x="42006" y="2894"/>
                    <a:pt x="42006" y="2775"/>
                    <a:pt x="41982" y="2656"/>
                  </a:cubicBezTo>
                  <a:cubicBezTo>
                    <a:pt x="41815" y="1168"/>
                    <a:pt x="40541" y="1"/>
                    <a:pt x="39006" y="1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5" name="Google Shape;91;p15">
              <a:extLst>
                <a:ext uri="{FF2B5EF4-FFF2-40B4-BE49-F238E27FC236}">
                  <a16:creationId xmlns:a16="http://schemas.microsoft.com/office/drawing/2014/main" id="{70B17AFF-D613-4AA3-A37E-84FB7A79B084}"/>
                </a:ext>
              </a:extLst>
            </p:cNvPr>
            <p:cNvSpPr/>
            <p:nvPr/>
          </p:nvSpPr>
          <p:spPr>
            <a:xfrm>
              <a:off x="1028146" y="2042394"/>
              <a:ext cx="2613548" cy="383816"/>
            </a:xfrm>
            <a:custGeom>
              <a:avLst/>
              <a:gdLst/>
              <a:ahLst/>
              <a:cxnLst/>
              <a:rect l="l" t="t" r="r" b="b"/>
              <a:pathLst>
                <a:path w="42006" h="9014" extrusionOk="0">
                  <a:moveTo>
                    <a:pt x="3001" y="0"/>
                  </a:moveTo>
                  <a:cubicBezTo>
                    <a:pt x="2168" y="0"/>
                    <a:pt x="1417" y="334"/>
                    <a:pt x="882" y="881"/>
                  </a:cubicBezTo>
                  <a:cubicBezTo>
                    <a:pt x="334" y="1417"/>
                    <a:pt x="1" y="2167"/>
                    <a:pt x="1" y="3001"/>
                  </a:cubicBezTo>
                  <a:lnTo>
                    <a:pt x="1" y="9013"/>
                  </a:lnTo>
                  <a:cubicBezTo>
                    <a:pt x="1" y="8192"/>
                    <a:pt x="334" y="7430"/>
                    <a:pt x="882" y="6894"/>
                  </a:cubicBezTo>
                  <a:cubicBezTo>
                    <a:pt x="1417" y="6346"/>
                    <a:pt x="2168" y="6013"/>
                    <a:pt x="3001" y="6013"/>
                  </a:cubicBezTo>
                  <a:lnTo>
                    <a:pt x="39006" y="6013"/>
                  </a:lnTo>
                  <a:cubicBezTo>
                    <a:pt x="40660" y="6013"/>
                    <a:pt x="42006" y="4667"/>
                    <a:pt x="42006" y="3001"/>
                  </a:cubicBezTo>
                  <a:cubicBezTo>
                    <a:pt x="42006" y="1346"/>
                    <a:pt x="40660" y="0"/>
                    <a:pt x="39006" y="0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 sz="130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6" name="Google Shape;92;p15">
              <a:extLst>
                <a:ext uri="{FF2B5EF4-FFF2-40B4-BE49-F238E27FC236}">
                  <a16:creationId xmlns:a16="http://schemas.microsoft.com/office/drawing/2014/main" id="{C7245D71-357F-4104-945E-DDAC0518E1E9}"/>
                </a:ext>
              </a:extLst>
            </p:cNvPr>
            <p:cNvSpPr txBox="1"/>
            <p:nvPr/>
          </p:nvSpPr>
          <p:spPr>
            <a:xfrm>
              <a:off x="1245971" y="2553157"/>
              <a:ext cx="226178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Membantu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pihak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kerajaan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meningkatkan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tahap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keselamatan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dan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perancangan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sekiranya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berhadapan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dengan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bencana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banjir</a:t>
              </a:r>
              <a:endParaRPr lang="en-US" sz="1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7" name="Google Shape;93;p15">
              <a:extLst>
                <a:ext uri="{FF2B5EF4-FFF2-40B4-BE49-F238E27FC236}">
                  <a16:creationId xmlns:a16="http://schemas.microsoft.com/office/drawing/2014/main" id="{398A1129-E6CC-4739-874D-55387C90EFB0}"/>
                </a:ext>
              </a:extLst>
            </p:cNvPr>
            <p:cNvSpPr txBox="1"/>
            <p:nvPr/>
          </p:nvSpPr>
          <p:spPr>
            <a:xfrm>
              <a:off x="1250404" y="2042385"/>
              <a:ext cx="2391122" cy="25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MY" sz="1600" b="1" dirty="0" err="1">
                  <a:solidFill>
                    <a:srgbClr val="FFFFFF"/>
                  </a:solidFill>
                  <a:latin typeface="Tw Cen MT" panose="020B0602020104020603" pitchFamily="34" charset="0"/>
                  <a:ea typeface="Fira Sans Extra Condensed Medium"/>
                  <a:cs typeface="Fira Sans Extra Condensed Medium"/>
                  <a:sym typeface="Fira Sans Extra Condensed Medium"/>
                </a:rPr>
                <a:t>Perancangan</a:t>
              </a:r>
              <a:r>
                <a:rPr lang="en-MY" sz="1600" b="1" dirty="0">
                  <a:solidFill>
                    <a:srgbClr val="FFFFFF"/>
                  </a:solidFill>
                  <a:latin typeface="Tw Cen MT" panose="020B0602020104020603" pitchFamily="34" charset="0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r>
                <a:rPr lang="en-MY" sz="1600" b="1" dirty="0" err="1">
                  <a:solidFill>
                    <a:srgbClr val="FFFFFF"/>
                  </a:solidFill>
                  <a:latin typeface="Tw Cen MT" panose="020B0602020104020603" pitchFamily="34" charset="0"/>
                  <a:ea typeface="Fira Sans Extra Condensed Medium"/>
                  <a:cs typeface="Fira Sans Extra Condensed Medium"/>
                  <a:sym typeface="Fira Sans Extra Condensed Medium"/>
                </a:rPr>
                <a:t>kerajaan</a:t>
              </a:r>
              <a:endParaRPr sz="1600" b="1" dirty="0">
                <a:solidFill>
                  <a:srgbClr val="FFFFFF"/>
                </a:solidFill>
                <a:latin typeface="Tw Cen MT" panose="020B0602020104020603" pitchFamily="34" charset="0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A689B08-94E8-4537-A22F-CC9B77730AB5}"/>
              </a:ext>
            </a:extLst>
          </p:cNvPr>
          <p:cNvGrpSpPr/>
          <p:nvPr/>
        </p:nvGrpSpPr>
        <p:grpSpPr>
          <a:xfrm>
            <a:off x="1957060" y="5240450"/>
            <a:ext cx="3384000" cy="1492221"/>
            <a:chOff x="1025907" y="2042384"/>
            <a:chExt cx="3384000" cy="1492221"/>
          </a:xfrm>
        </p:grpSpPr>
        <p:sp>
          <p:nvSpPr>
            <p:cNvPr id="69" name="Google Shape;86;p15">
              <a:extLst>
                <a:ext uri="{FF2B5EF4-FFF2-40B4-BE49-F238E27FC236}">
                  <a16:creationId xmlns:a16="http://schemas.microsoft.com/office/drawing/2014/main" id="{03933D39-F00F-40A0-B730-76A3C25366D9}"/>
                </a:ext>
              </a:extLst>
            </p:cNvPr>
            <p:cNvSpPr/>
            <p:nvPr/>
          </p:nvSpPr>
          <p:spPr>
            <a:xfrm>
              <a:off x="1187425" y="2060512"/>
              <a:ext cx="3222482" cy="1474093"/>
            </a:xfrm>
            <a:custGeom>
              <a:avLst/>
              <a:gdLst/>
              <a:ahLst/>
              <a:cxnLst/>
              <a:rect l="l" t="t" r="r" b="b"/>
              <a:pathLst>
                <a:path w="51793" h="25127" extrusionOk="0">
                  <a:moveTo>
                    <a:pt x="33544" y="1"/>
                  </a:moveTo>
                  <a:cubicBezTo>
                    <a:pt x="33507" y="1"/>
                    <a:pt x="33470" y="1"/>
                    <a:pt x="33433" y="2"/>
                  </a:cubicBezTo>
                  <a:lnTo>
                    <a:pt x="3537" y="990"/>
                  </a:lnTo>
                  <a:cubicBezTo>
                    <a:pt x="1548" y="1050"/>
                    <a:pt x="0" y="2693"/>
                    <a:pt x="60" y="4658"/>
                  </a:cubicBezTo>
                  <a:lnTo>
                    <a:pt x="620" y="21695"/>
                  </a:lnTo>
                  <a:cubicBezTo>
                    <a:pt x="690" y="23611"/>
                    <a:pt x="2284" y="25126"/>
                    <a:pt x="4211" y="25126"/>
                  </a:cubicBezTo>
                  <a:cubicBezTo>
                    <a:pt x="4248" y="25126"/>
                    <a:pt x="4285" y="25126"/>
                    <a:pt x="4322" y="25124"/>
                  </a:cubicBezTo>
                  <a:lnTo>
                    <a:pt x="34231" y="24136"/>
                  </a:lnTo>
                  <a:cubicBezTo>
                    <a:pt x="36207" y="24077"/>
                    <a:pt x="37767" y="22434"/>
                    <a:pt x="37696" y="20469"/>
                  </a:cubicBezTo>
                  <a:lnTo>
                    <a:pt x="37636" y="18540"/>
                  </a:lnTo>
                  <a:cubicBezTo>
                    <a:pt x="37600" y="17409"/>
                    <a:pt x="38493" y="16469"/>
                    <a:pt x="39636" y="16433"/>
                  </a:cubicBezTo>
                  <a:lnTo>
                    <a:pt x="42982" y="16326"/>
                  </a:lnTo>
                  <a:cubicBezTo>
                    <a:pt x="43004" y="16325"/>
                    <a:pt x="43026" y="16325"/>
                    <a:pt x="43049" y="16325"/>
                  </a:cubicBezTo>
                  <a:cubicBezTo>
                    <a:pt x="43772" y="16325"/>
                    <a:pt x="44422" y="16700"/>
                    <a:pt x="44792" y="17266"/>
                  </a:cubicBezTo>
                  <a:cubicBezTo>
                    <a:pt x="45460" y="18291"/>
                    <a:pt x="46628" y="18959"/>
                    <a:pt x="47943" y="18959"/>
                  </a:cubicBezTo>
                  <a:cubicBezTo>
                    <a:pt x="47988" y="18959"/>
                    <a:pt x="48033" y="18959"/>
                    <a:pt x="48078" y="18957"/>
                  </a:cubicBezTo>
                  <a:cubicBezTo>
                    <a:pt x="50162" y="18886"/>
                    <a:pt x="51793" y="17159"/>
                    <a:pt x="51721" y="15099"/>
                  </a:cubicBezTo>
                  <a:cubicBezTo>
                    <a:pt x="51663" y="13077"/>
                    <a:pt x="49974" y="11490"/>
                    <a:pt x="47940" y="11490"/>
                  </a:cubicBezTo>
                  <a:cubicBezTo>
                    <a:pt x="47903" y="11490"/>
                    <a:pt x="47865" y="11491"/>
                    <a:pt x="47828" y="11492"/>
                  </a:cubicBezTo>
                  <a:cubicBezTo>
                    <a:pt x="46459" y="11539"/>
                    <a:pt x="45292" y="12301"/>
                    <a:pt x="44661" y="13397"/>
                  </a:cubicBezTo>
                  <a:cubicBezTo>
                    <a:pt x="44327" y="14004"/>
                    <a:pt x="43673" y="14433"/>
                    <a:pt x="42911" y="14456"/>
                  </a:cubicBezTo>
                  <a:lnTo>
                    <a:pt x="39577" y="14575"/>
                  </a:lnTo>
                  <a:cubicBezTo>
                    <a:pt x="39555" y="14576"/>
                    <a:pt x="39533" y="14577"/>
                    <a:pt x="39511" y="14577"/>
                  </a:cubicBezTo>
                  <a:cubicBezTo>
                    <a:pt x="38397" y="14577"/>
                    <a:pt x="37480" y="13697"/>
                    <a:pt x="37434" y="12599"/>
                  </a:cubicBezTo>
                  <a:lnTo>
                    <a:pt x="37136" y="3431"/>
                  </a:lnTo>
                  <a:cubicBezTo>
                    <a:pt x="37078" y="1515"/>
                    <a:pt x="35472" y="1"/>
                    <a:pt x="33544" y="1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0" name="Google Shape;87;p15">
              <a:extLst>
                <a:ext uri="{FF2B5EF4-FFF2-40B4-BE49-F238E27FC236}">
                  <a16:creationId xmlns:a16="http://schemas.microsoft.com/office/drawing/2014/main" id="{0D2828DC-CA33-4F30-8FB0-C35AD79FCAE9}"/>
                </a:ext>
              </a:extLst>
            </p:cNvPr>
            <p:cNvSpPr/>
            <p:nvPr/>
          </p:nvSpPr>
          <p:spPr>
            <a:xfrm>
              <a:off x="1025907" y="2298382"/>
              <a:ext cx="288942" cy="256076"/>
            </a:xfrm>
            <a:custGeom>
              <a:avLst/>
              <a:gdLst/>
              <a:ahLst/>
              <a:cxnLst/>
              <a:rect l="l" t="t" r="r" b="b"/>
              <a:pathLst>
                <a:path w="4644" h="6014" extrusionOk="0">
                  <a:moveTo>
                    <a:pt x="3001" y="1"/>
                  </a:moveTo>
                  <a:cubicBezTo>
                    <a:pt x="2168" y="1"/>
                    <a:pt x="1417" y="334"/>
                    <a:pt x="882" y="882"/>
                  </a:cubicBezTo>
                  <a:cubicBezTo>
                    <a:pt x="334" y="1418"/>
                    <a:pt x="1" y="2180"/>
                    <a:pt x="1" y="3001"/>
                  </a:cubicBezTo>
                  <a:cubicBezTo>
                    <a:pt x="1" y="4668"/>
                    <a:pt x="1346" y="6014"/>
                    <a:pt x="3001" y="6014"/>
                  </a:cubicBezTo>
                  <a:lnTo>
                    <a:pt x="4644" y="6014"/>
                  </a:lnTo>
                  <a:lnTo>
                    <a:pt x="4644" y="1"/>
                  </a:lnTo>
                  <a:close/>
                </a:path>
              </a:pathLst>
            </a:custGeom>
            <a:solidFill>
              <a:srgbClr val="C4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1" name="Google Shape;88;p15">
              <a:extLst>
                <a:ext uri="{FF2B5EF4-FFF2-40B4-BE49-F238E27FC236}">
                  <a16:creationId xmlns:a16="http://schemas.microsoft.com/office/drawing/2014/main" id="{D1BDF14A-6E93-4FB1-A243-AB30AB49F122}"/>
                </a:ext>
              </a:extLst>
            </p:cNvPr>
            <p:cNvSpPr/>
            <p:nvPr/>
          </p:nvSpPr>
          <p:spPr>
            <a:xfrm>
              <a:off x="1250390" y="2042384"/>
              <a:ext cx="3155098" cy="1386615"/>
            </a:xfrm>
            <a:custGeom>
              <a:avLst/>
              <a:gdLst/>
              <a:ahLst/>
              <a:cxnLst/>
              <a:rect l="l" t="t" r="r" b="b"/>
              <a:pathLst>
                <a:path w="50710" h="24158" extrusionOk="0">
                  <a:moveTo>
                    <a:pt x="3549" y="0"/>
                  </a:moveTo>
                  <a:cubicBezTo>
                    <a:pt x="1584" y="0"/>
                    <a:pt x="1" y="1595"/>
                    <a:pt x="1" y="3560"/>
                  </a:cubicBezTo>
                  <a:lnTo>
                    <a:pt x="1" y="20610"/>
                  </a:lnTo>
                  <a:cubicBezTo>
                    <a:pt x="1" y="22562"/>
                    <a:pt x="1584" y="24158"/>
                    <a:pt x="3549" y="24158"/>
                  </a:cubicBezTo>
                  <a:lnTo>
                    <a:pt x="33124" y="24158"/>
                  </a:lnTo>
                  <a:cubicBezTo>
                    <a:pt x="35088" y="24158"/>
                    <a:pt x="36684" y="22562"/>
                    <a:pt x="36684" y="20610"/>
                  </a:cubicBezTo>
                  <a:lnTo>
                    <a:pt x="36684" y="18669"/>
                  </a:lnTo>
                  <a:cubicBezTo>
                    <a:pt x="36684" y="17550"/>
                    <a:pt x="37600" y="16633"/>
                    <a:pt x="38720" y="16633"/>
                  </a:cubicBezTo>
                  <a:lnTo>
                    <a:pt x="42030" y="16633"/>
                  </a:lnTo>
                  <a:cubicBezTo>
                    <a:pt x="42780" y="16633"/>
                    <a:pt x="43435" y="17038"/>
                    <a:pt x="43792" y="17633"/>
                  </a:cubicBezTo>
                  <a:cubicBezTo>
                    <a:pt x="44447" y="18705"/>
                    <a:pt x="45625" y="19431"/>
                    <a:pt x="46983" y="19431"/>
                  </a:cubicBezTo>
                  <a:cubicBezTo>
                    <a:pt x="49042" y="19431"/>
                    <a:pt x="50709" y="17752"/>
                    <a:pt x="50709" y="15692"/>
                  </a:cubicBezTo>
                  <a:cubicBezTo>
                    <a:pt x="50709" y="13633"/>
                    <a:pt x="49042" y="11966"/>
                    <a:pt x="46983" y="11966"/>
                  </a:cubicBezTo>
                  <a:cubicBezTo>
                    <a:pt x="45625" y="11966"/>
                    <a:pt x="44447" y="12692"/>
                    <a:pt x="43792" y="13764"/>
                  </a:cubicBezTo>
                  <a:cubicBezTo>
                    <a:pt x="43435" y="14359"/>
                    <a:pt x="42780" y="14764"/>
                    <a:pt x="42030" y="14764"/>
                  </a:cubicBezTo>
                  <a:lnTo>
                    <a:pt x="38720" y="14764"/>
                  </a:lnTo>
                  <a:cubicBezTo>
                    <a:pt x="37600" y="14764"/>
                    <a:pt x="36684" y="13847"/>
                    <a:pt x="36684" y="12728"/>
                  </a:cubicBezTo>
                  <a:lnTo>
                    <a:pt x="36684" y="3560"/>
                  </a:lnTo>
                  <a:cubicBezTo>
                    <a:pt x="36684" y="1595"/>
                    <a:pt x="35088" y="0"/>
                    <a:pt x="33124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2" name="Google Shape;89;p15">
              <a:extLst>
                <a:ext uri="{FF2B5EF4-FFF2-40B4-BE49-F238E27FC236}">
                  <a16:creationId xmlns:a16="http://schemas.microsoft.com/office/drawing/2014/main" id="{94CE98F2-AC05-4E53-AA3E-53AEBE3563E8}"/>
                </a:ext>
              </a:extLst>
            </p:cNvPr>
            <p:cNvSpPr/>
            <p:nvPr/>
          </p:nvSpPr>
          <p:spPr>
            <a:xfrm>
              <a:off x="4056698" y="2877371"/>
              <a:ext cx="234000" cy="232706"/>
            </a:xfrm>
            <a:custGeom>
              <a:avLst/>
              <a:gdLst/>
              <a:ahLst/>
              <a:cxnLst/>
              <a:rect l="l" t="t" r="r" b="b"/>
              <a:pathLst>
                <a:path w="6073" h="6085" extrusionOk="0">
                  <a:moveTo>
                    <a:pt x="3037" y="0"/>
                  </a:moveTo>
                  <a:cubicBezTo>
                    <a:pt x="1358" y="0"/>
                    <a:pt x="0" y="1370"/>
                    <a:pt x="0" y="3036"/>
                  </a:cubicBezTo>
                  <a:cubicBezTo>
                    <a:pt x="0" y="4715"/>
                    <a:pt x="1358" y="6084"/>
                    <a:pt x="3037" y="6084"/>
                  </a:cubicBezTo>
                  <a:cubicBezTo>
                    <a:pt x="4715" y="6084"/>
                    <a:pt x="6073" y="4715"/>
                    <a:pt x="6073" y="3036"/>
                  </a:cubicBezTo>
                  <a:cubicBezTo>
                    <a:pt x="6073" y="1370"/>
                    <a:pt x="4715" y="0"/>
                    <a:pt x="3037" y="0"/>
                  </a:cubicBezTo>
                  <a:close/>
                </a:path>
              </a:pathLst>
            </a:custGeom>
            <a:solidFill>
              <a:srgbClr val="FF5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3" name="Google Shape;90;p15">
              <a:extLst>
                <a:ext uri="{FF2B5EF4-FFF2-40B4-BE49-F238E27FC236}">
                  <a16:creationId xmlns:a16="http://schemas.microsoft.com/office/drawing/2014/main" id="{11281FF0-6894-448D-BFA6-ACCF75EEA4C3}"/>
                </a:ext>
              </a:extLst>
            </p:cNvPr>
            <p:cNvSpPr/>
            <p:nvPr/>
          </p:nvSpPr>
          <p:spPr>
            <a:xfrm>
              <a:off x="1028146" y="2072284"/>
              <a:ext cx="2613548" cy="369126"/>
            </a:xfrm>
            <a:custGeom>
              <a:avLst/>
              <a:gdLst/>
              <a:ahLst/>
              <a:cxnLst/>
              <a:rect l="l" t="t" r="r" b="b"/>
              <a:pathLst>
                <a:path w="42006" h="8669" extrusionOk="0">
                  <a:moveTo>
                    <a:pt x="3001" y="1"/>
                  </a:moveTo>
                  <a:cubicBezTo>
                    <a:pt x="2168" y="1"/>
                    <a:pt x="1417" y="346"/>
                    <a:pt x="882" y="882"/>
                  </a:cubicBezTo>
                  <a:cubicBezTo>
                    <a:pt x="334" y="1429"/>
                    <a:pt x="1" y="2180"/>
                    <a:pt x="1" y="3013"/>
                  </a:cubicBezTo>
                  <a:lnTo>
                    <a:pt x="1" y="8311"/>
                  </a:lnTo>
                  <a:lnTo>
                    <a:pt x="24" y="8668"/>
                  </a:lnTo>
                  <a:cubicBezTo>
                    <a:pt x="108" y="7978"/>
                    <a:pt x="417" y="7371"/>
                    <a:pt x="882" y="6894"/>
                  </a:cubicBezTo>
                  <a:cubicBezTo>
                    <a:pt x="1417" y="6359"/>
                    <a:pt x="2168" y="6013"/>
                    <a:pt x="3001" y="6013"/>
                  </a:cubicBezTo>
                  <a:lnTo>
                    <a:pt x="39006" y="6013"/>
                  </a:lnTo>
                  <a:cubicBezTo>
                    <a:pt x="40660" y="6013"/>
                    <a:pt x="42006" y="4668"/>
                    <a:pt x="42006" y="3013"/>
                  </a:cubicBezTo>
                  <a:cubicBezTo>
                    <a:pt x="42006" y="2894"/>
                    <a:pt x="42006" y="2775"/>
                    <a:pt x="41982" y="2656"/>
                  </a:cubicBezTo>
                  <a:cubicBezTo>
                    <a:pt x="41815" y="1168"/>
                    <a:pt x="40541" y="1"/>
                    <a:pt x="39006" y="1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4" name="Google Shape;91;p15">
              <a:extLst>
                <a:ext uri="{FF2B5EF4-FFF2-40B4-BE49-F238E27FC236}">
                  <a16:creationId xmlns:a16="http://schemas.microsoft.com/office/drawing/2014/main" id="{8D58A009-BE7A-4A7D-BB4A-17E48F3D8ABD}"/>
                </a:ext>
              </a:extLst>
            </p:cNvPr>
            <p:cNvSpPr/>
            <p:nvPr/>
          </p:nvSpPr>
          <p:spPr>
            <a:xfrm>
              <a:off x="1028146" y="2042394"/>
              <a:ext cx="2613548" cy="383816"/>
            </a:xfrm>
            <a:custGeom>
              <a:avLst/>
              <a:gdLst/>
              <a:ahLst/>
              <a:cxnLst/>
              <a:rect l="l" t="t" r="r" b="b"/>
              <a:pathLst>
                <a:path w="42006" h="9014" extrusionOk="0">
                  <a:moveTo>
                    <a:pt x="3001" y="0"/>
                  </a:moveTo>
                  <a:cubicBezTo>
                    <a:pt x="2168" y="0"/>
                    <a:pt x="1417" y="334"/>
                    <a:pt x="882" y="881"/>
                  </a:cubicBezTo>
                  <a:cubicBezTo>
                    <a:pt x="334" y="1417"/>
                    <a:pt x="1" y="2167"/>
                    <a:pt x="1" y="3001"/>
                  </a:cubicBezTo>
                  <a:lnTo>
                    <a:pt x="1" y="9013"/>
                  </a:lnTo>
                  <a:cubicBezTo>
                    <a:pt x="1" y="8192"/>
                    <a:pt x="334" y="7430"/>
                    <a:pt x="882" y="6894"/>
                  </a:cubicBezTo>
                  <a:cubicBezTo>
                    <a:pt x="1417" y="6346"/>
                    <a:pt x="2168" y="6013"/>
                    <a:pt x="3001" y="6013"/>
                  </a:cubicBezTo>
                  <a:lnTo>
                    <a:pt x="39006" y="6013"/>
                  </a:lnTo>
                  <a:cubicBezTo>
                    <a:pt x="40660" y="6013"/>
                    <a:pt x="42006" y="4667"/>
                    <a:pt x="42006" y="3001"/>
                  </a:cubicBezTo>
                  <a:cubicBezTo>
                    <a:pt x="42006" y="1346"/>
                    <a:pt x="40660" y="0"/>
                    <a:pt x="39006" y="0"/>
                  </a:cubicBezTo>
                  <a:close/>
                </a:path>
              </a:pathLst>
            </a:custGeom>
            <a:solidFill>
              <a:srgbClr val="FF5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 sz="130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5" name="Google Shape;92;p15">
              <a:extLst>
                <a:ext uri="{FF2B5EF4-FFF2-40B4-BE49-F238E27FC236}">
                  <a16:creationId xmlns:a16="http://schemas.microsoft.com/office/drawing/2014/main" id="{FCBF7695-A632-4993-9586-62F3B88D9052}"/>
                </a:ext>
              </a:extLst>
            </p:cNvPr>
            <p:cNvSpPr txBox="1"/>
            <p:nvPr/>
          </p:nvSpPr>
          <p:spPr>
            <a:xfrm>
              <a:off x="1245971" y="2553157"/>
              <a:ext cx="226178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Menjadi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rujukan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serta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memudahkan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operasi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mencari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dan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menyelamat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individu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yang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terlibat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atau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terkandas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akibat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bencana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banjir</a:t>
              </a:r>
              <a:endParaRPr lang="en-US" sz="1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6" name="Google Shape;93;p15">
              <a:extLst>
                <a:ext uri="{FF2B5EF4-FFF2-40B4-BE49-F238E27FC236}">
                  <a16:creationId xmlns:a16="http://schemas.microsoft.com/office/drawing/2014/main" id="{5B69DE75-6A38-4A27-B1F8-E4D15306E0F7}"/>
                </a:ext>
              </a:extLst>
            </p:cNvPr>
            <p:cNvSpPr txBox="1"/>
            <p:nvPr/>
          </p:nvSpPr>
          <p:spPr>
            <a:xfrm>
              <a:off x="1250404" y="2042385"/>
              <a:ext cx="2391122" cy="25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MY" sz="1600" b="1" dirty="0" err="1">
                  <a:solidFill>
                    <a:srgbClr val="FFFFFF"/>
                  </a:solidFill>
                  <a:latin typeface="Tw Cen MT" panose="020B0602020104020603" pitchFamily="34" charset="0"/>
                  <a:ea typeface="Fira Sans Extra Condensed Medium"/>
                  <a:cs typeface="Fira Sans Extra Condensed Medium"/>
                  <a:sym typeface="Fira Sans Extra Condensed Medium"/>
                </a:rPr>
                <a:t>Operasi</a:t>
              </a:r>
              <a:r>
                <a:rPr lang="en-MY" sz="1600" b="1" dirty="0">
                  <a:solidFill>
                    <a:srgbClr val="FFFFFF"/>
                  </a:solidFill>
                  <a:latin typeface="Tw Cen MT" panose="020B0602020104020603" pitchFamily="34" charset="0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r>
                <a:rPr lang="en-MY" sz="1600" b="1" dirty="0" err="1">
                  <a:solidFill>
                    <a:srgbClr val="FFFFFF"/>
                  </a:solidFill>
                  <a:latin typeface="Tw Cen MT" panose="020B0602020104020603" pitchFamily="34" charset="0"/>
                  <a:ea typeface="Fira Sans Extra Condensed Medium"/>
                  <a:cs typeface="Fira Sans Extra Condensed Medium"/>
                  <a:sym typeface="Fira Sans Extra Condensed Medium"/>
                </a:rPr>
                <a:t>menyelamat</a:t>
              </a:r>
              <a:endParaRPr sz="1600" b="1" dirty="0">
                <a:solidFill>
                  <a:srgbClr val="FFFFFF"/>
                </a:solidFill>
                <a:latin typeface="Tw Cen MT" panose="020B0602020104020603" pitchFamily="34" charset="0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77" name="Google Shape;92;p15">
            <a:extLst>
              <a:ext uri="{FF2B5EF4-FFF2-40B4-BE49-F238E27FC236}">
                <a16:creationId xmlns:a16="http://schemas.microsoft.com/office/drawing/2014/main" id="{25475837-8AA8-4106-B119-32916E0F19FA}"/>
              </a:ext>
            </a:extLst>
          </p:cNvPr>
          <p:cNvSpPr txBox="1"/>
          <p:nvPr/>
        </p:nvSpPr>
        <p:spPr>
          <a:xfrm>
            <a:off x="1576696" y="1477284"/>
            <a:ext cx="2995983" cy="54271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anchor="ctr" anchorCtr="0">
            <a:noAutofit/>
          </a:bodyPr>
          <a:lstStyle/>
          <a:p>
            <a:pPr lvl="0"/>
            <a:r>
              <a:rPr lang="en-US" sz="1800" b="1" dirty="0" err="1">
                <a:latin typeface="Tw Cen MT" panose="020B0602020104020603" pitchFamily="34" charset="0"/>
                <a:cs typeface="Segoe UI" panose="020B0502040204020203" pitchFamily="34" charset="0"/>
              </a:rPr>
              <a:t>Pihak</a:t>
            </a:r>
            <a:r>
              <a:rPr lang="en-US" sz="1800" b="1" dirty="0">
                <a:latin typeface="Tw Cen MT" panose="020B0602020104020603" pitchFamily="34" charset="0"/>
                <a:cs typeface="Segoe UI" panose="020B0502040204020203" pitchFamily="34" charset="0"/>
              </a:rPr>
              <a:t> Kerajaan &amp; </a:t>
            </a:r>
            <a:r>
              <a:rPr lang="en-US" sz="1800" b="1" dirty="0" err="1">
                <a:latin typeface="Tw Cen MT" panose="020B0602020104020603" pitchFamily="34" charset="0"/>
                <a:cs typeface="Segoe UI" panose="020B0502040204020203" pitchFamily="34" charset="0"/>
              </a:rPr>
              <a:t>Berwajib</a:t>
            </a:r>
            <a:endParaRPr lang="en-US" sz="1800" b="1" dirty="0">
              <a:latin typeface="Tw Cen MT" panose="020B0602020104020603" pitchFamily="34" charset="0"/>
              <a:cs typeface="Segoe UI" panose="020B0502040204020203" pitchFamily="34" charset="0"/>
            </a:endParaRP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A59980E1-CCD2-4C04-BBD1-BAFCBC1906C1}"/>
              </a:ext>
            </a:extLst>
          </p:cNvPr>
          <p:cNvGrpSpPr/>
          <p:nvPr/>
        </p:nvGrpSpPr>
        <p:grpSpPr>
          <a:xfrm rot="10800000">
            <a:off x="7229065" y="1472236"/>
            <a:ext cx="3384000" cy="1492221"/>
            <a:chOff x="1025907" y="2042384"/>
            <a:chExt cx="3384000" cy="1492221"/>
          </a:xfrm>
        </p:grpSpPr>
        <p:sp>
          <p:nvSpPr>
            <p:cNvPr id="79" name="Google Shape;86;p15">
              <a:extLst>
                <a:ext uri="{FF2B5EF4-FFF2-40B4-BE49-F238E27FC236}">
                  <a16:creationId xmlns:a16="http://schemas.microsoft.com/office/drawing/2014/main" id="{6677C7D5-9875-4652-BE41-FD38762667EC}"/>
                </a:ext>
              </a:extLst>
            </p:cNvPr>
            <p:cNvSpPr/>
            <p:nvPr/>
          </p:nvSpPr>
          <p:spPr>
            <a:xfrm>
              <a:off x="1187425" y="2060512"/>
              <a:ext cx="3222482" cy="1474093"/>
            </a:xfrm>
            <a:custGeom>
              <a:avLst/>
              <a:gdLst/>
              <a:ahLst/>
              <a:cxnLst/>
              <a:rect l="l" t="t" r="r" b="b"/>
              <a:pathLst>
                <a:path w="51793" h="25127" extrusionOk="0">
                  <a:moveTo>
                    <a:pt x="33544" y="1"/>
                  </a:moveTo>
                  <a:cubicBezTo>
                    <a:pt x="33507" y="1"/>
                    <a:pt x="33470" y="1"/>
                    <a:pt x="33433" y="2"/>
                  </a:cubicBezTo>
                  <a:lnTo>
                    <a:pt x="3537" y="990"/>
                  </a:lnTo>
                  <a:cubicBezTo>
                    <a:pt x="1548" y="1050"/>
                    <a:pt x="0" y="2693"/>
                    <a:pt x="60" y="4658"/>
                  </a:cubicBezTo>
                  <a:lnTo>
                    <a:pt x="620" y="21695"/>
                  </a:lnTo>
                  <a:cubicBezTo>
                    <a:pt x="690" y="23611"/>
                    <a:pt x="2284" y="25126"/>
                    <a:pt x="4211" y="25126"/>
                  </a:cubicBezTo>
                  <a:cubicBezTo>
                    <a:pt x="4248" y="25126"/>
                    <a:pt x="4285" y="25126"/>
                    <a:pt x="4322" y="25124"/>
                  </a:cubicBezTo>
                  <a:lnTo>
                    <a:pt x="34231" y="24136"/>
                  </a:lnTo>
                  <a:cubicBezTo>
                    <a:pt x="36207" y="24077"/>
                    <a:pt x="37767" y="22434"/>
                    <a:pt x="37696" y="20469"/>
                  </a:cubicBezTo>
                  <a:lnTo>
                    <a:pt x="37636" y="18540"/>
                  </a:lnTo>
                  <a:cubicBezTo>
                    <a:pt x="37600" y="17409"/>
                    <a:pt x="38493" y="16469"/>
                    <a:pt x="39636" y="16433"/>
                  </a:cubicBezTo>
                  <a:lnTo>
                    <a:pt x="42982" y="16326"/>
                  </a:lnTo>
                  <a:cubicBezTo>
                    <a:pt x="43004" y="16325"/>
                    <a:pt x="43026" y="16325"/>
                    <a:pt x="43049" y="16325"/>
                  </a:cubicBezTo>
                  <a:cubicBezTo>
                    <a:pt x="43772" y="16325"/>
                    <a:pt x="44422" y="16700"/>
                    <a:pt x="44792" y="17266"/>
                  </a:cubicBezTo>
                  <a:cubicBezTo>
                    <a:pt x="45460" y="18291"/>
                    <a:pt x="46628" y="18959"/>
                    <a:pt x="47943" y="18959"/>
                  </a:cubicBezTo>
                  <a:cubicBezTo>
                    <a:pt x="47988" y="18959"/>
                    <a:pt x="48033" y="18959"/>
                    <a:pt x="48078" y="18957"/>
                  </a:cubicBezTo>
                  <a:cubicBezTo>
                    <a:pt x="50162" y="18886"/>
                    <a:pt x="51793" y="17159"/>
                    <a:pt x="51721" y="15099"/>
                  </a:cubicBezTo>
                  <a:cubicBezTo>
                    <a:pt x="51663" y="13077"/>
                    <a:pt x="49974" y="11490"/>
                    <a:pt x="47940" y="11490"/>
                  </a:cubicBezTo>
                  <a:cubicBezTo>
                    <a:pt x="47903" y="11490"/>
                    <a:pt x="47865" y="11491"/>
                    <a:pt x="47828" y="11492"/>
                  </a:cubicBezTo>
                  <a:cubicBezTo>
                    <a:pt x="46459" y="11539"/>
                    <a:pt x="45292" y="12301"/>
                    <a:pt x="44661" y="13397"/>
                  </a:cubicBezTo>
                  <a:cubicBezTo>
                    <a:pt x="44327" y="14004"/>
                    <a:pt x="43673" y="14433"/>
                    <a:pt x="42911" y="14456"/>
                  </a:cubicBezTo>
                  <a:lnTo>
                    <a:pt x="39577" y="14575"/>
                  </a:lnTo>
                  <a:cubicBezTo>
                    <a:pt x="39555" y="14576"/>
                    <a:pt x="39533" y="14577"/>
                    <a:pt x="39511" y="14577"/>
                  </a:cubicBezTo>
                  <a:cubicBezTo>
                    <a:pt x="38397" y="14577"/>
                    <a:pt x="37480" y="13697"/>
                    <a:pt x="37434" y="12599"/>
                  </a:cubicBezTo>
                  <a:lnTo>
                    <a:pt x="37136" y="3431"/>
                  </a:lnTo>
                  <a:cubicBezTo>
                    <a:pt x="37078" y="1515"/>
                    <a:pt x="35472" y="1"/>
                    <a:pt x="33544" y="1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0" name="Google Shape;87;p15">
              <a:extLst>
                <a:ext uri="{FF2B5EF4-FFF2-40B4-BE49-F238E27FC236}">
                  <a16:creationId xmlns:a16="http://schemas.microsoft.com/office/drawing/2014/main" id="{CAAD4EEA-9D40-4716-9DE4-9EF6354E99C1}"/>
                </a:ext>
              </a:extLst>
            </p:cNvPr>
            <p:cNvSpPr/>
            <p:nvPr/>
          </p:nvSpPr>
          <p:spPr>
            <a:xfrm>
              <a:off x="1025907" y="2298382"/>
              <a:ext cx="288942" cy="256076"/>
            </a:xfrm>
            <a:custGeom>
              <a:avLst/>
              <a:gdLst/>
              <a:ahLst/>
              <a:cxnLst/>
              <a:rect l="l" t="t" r="r" b="b"/>
              <a:pathLst>
                <a:path w="4644" h="6014" extrusionOk="0">
                  <a:moveTo>
                    <a:pt x="3001" y="1"/>
                  </a:moveTo>
                  <a:cubicBezTo>
                    <a:pt x="2168" y="1"/>
                    <a:pt x="1417" y="334"/>
                    <a:pt x="882" y="882"/>
                  </a:cubicBezTo>
                  <a:cubicBezTo>
                    <a:pt x="334" y="1418"/>
                    <a:pt x="1" y="2180"/>
                    <a:pt x="1" y="3001"/>
                  </a:cubicBezTo>
                  <a:cubicBezTo>
                    <a:pt x="1" y="4668"/>
                    <a:pt x="1346" y="6014"/>
                    <a:pt x="3001" y="6014"/>
                  </a:cubicBezTo>
                  <a:lnTo>
                    <a:pt x="4644" y="6014"/>
                  </a:lnTo>
                  <a:lnTo>
                    <a:pt x="4644" y="1"/>
                  </a:lnTo>
                  <a:close/>
                </a:path>
              </a:pathLst>
            </a:custGeom>
            <a:solidFill>
              <a:srgbClr val="A321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1" name="Google Shape;88;p15">
              <a:extLst>
                <a:ext uri="{FF2B5EF4-FFF2-40B4-BE49-F238E27FC236}">
                  <a16:creationId xmlns:a16="http://schemas.microsoft.com/office/drawing/2014/main" id="{014DC4E3-7C01-4158-A75E-6DE7249C0C9C}"/>
                </a:ext>
              </a:extLst>
            </p:cNvPr>
            <p:cNvSpPr/>
            <p:nvPr/>
          </p:nvSpPr>
          <p:spPr>
            <a:xfrm>
              <a:off x="1250390" y="2042384"/>
              <a:ext cx="3155098" cy="1386615"/>
            </a:xfrm>
            <a:custGeom>
              <a:avLst/>
              <a:gdLst/>
              <a:ahLst/>
              <a:cxnLst/>
              <a:rect l="l" t="t" r="r" b="b"/>
              <a:pathLst>
                <a:path w="50710" h="24158" extrusionOk="0">
                  <a:moveTo>
                    <a:pt x="3549" y="0"/>
                  </a:moveTo>
                  <a:cubicBezTo>
                    <a:pt x="1584" y="0"/>
                    <a:pt x="1" y="1595"/>
                    <a:pt x="1" y="3560"/>
                  </a:cubicBezTo>
                  <a:lnTo>
                    <a:pt x="1" y="20610"/>
                  </a:lnTo>
                  <a:cubicBezTo>
                    <a:pt x="1" y="22562"/>
                    <a:pt x="1584" y="24158"/>
                    <a:pt x="3549" y="24158"/>
                  </a:cubicBezTo>
                  <a:lnTo>
                    <a:pt x="33124" y="24158"/>
                  </a:lnTo>
                  <a:cubicBezTo>
                    <a:pt x="35088" y="24158"/>
                    <a:pt x="36684" y="22562"/>
                    <a:pt x="36684" y="20610"/>
                  </a:cubicBezTo>
                  <a:lnTo>
                    <a:pt x="36684" y="18669"/>
                  </a:lnTo>
                  <a:cubicBezTo>
                    <a:pt x="36684" y="17550"/>
                    <a:pt x="37600" y="16633"/>
                    <a:pt x="38720" y="16633"/>
                  </a:cubicBezTo>
                  <a:lnTo>
                    <a:pt x="42030" y="16633"/>
                  </a:lnTo>
                  <a:cubicBezTo>
                    <a:pt x="42780" y="16633"/>
                    <a:pt x="43435" y="17038"/>
                    <a:pt x="43792" y="17633"/>
                  </a:cubicBezTo>
                  <a:cubicBezTo>
                    <a:pt x="44447" y="18705"/>
                    <a:pt x="45625" y="19431"/>
                    <a:pt x="46983" y="19431"/>
                  </a:cubicBezTo>
                  <a:cubicBezTo>
                    <a:pt x="49042" y="19431"/>
                    <a:pt x="50709" y="17752"/>
                    <a:pt x="50709" y="15692"/>
                  </a:cubicBezTo>
                  <a:cubicBezTo>
                    <a:pt x="50709" y="13633"/>
                    <a:pt x="49042" y="11966"/>
                    <a:pt x="46983" y="11966"/>
                  </a:cubicBezTo>
                  <a:cubicBezTo>
                    <a:pt x="45625" y="11966"/>
                    <a:pt x="44447" y="12692"/>
                    <a:pt x="43792" y="13764"/>
                  </a:cubicBezTo>
                  <a:cubicBezTo>
                    <a:pt x="43435" y="14359"/>
                    <a:pt x="42780" y="14764"/>
                    <a:pt x="42030" y="14764"/>
                  </a:cubicBezTo>
                  <a:lnTo>
                    <a:pt x="38720" y="14764"/>
                  </a:lnTo>
                  <a:cubicBezTo>
                    <a:pt x="37600" y="14764"/>
                    <a:pt x="36684" y="13847"/>
                    <a:pt x="36684" y="12728"/>
                  </a:cubicBezTo>
                  <a:lnTo>
                    <a:pt x="36684" y="3560"/>
                  </a:lnTo>
                  <a:cubicBezTo>
                    <a:pt x="36684" y="1595"/>
                    <a:pt x="35088" y="0"/>
                    <a:pt x="33124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2" name="Google Shape;89;p15">
              <a:extLst>
                <a:ext uri="{FF2B5EF4-FFF2-40B4-BE49-F238E27FC236}">
                  <a16:creationId xmlns:a16="http://schemas.microsoft.com/office/drawing/2014/main" id="{8E6A54B5-B60E-4D25-AE5F-2904E13D94D2}"/>
                </a:ext>
              </a:extLst>
            </p:cNvPr>
            <p:cNvSpPr/>
            <p:nvPr/>
          </p:nvSpPr>
          <p:spPr>
            <a:xfrm>
              <a:off x="4056698" y="2877371"/>
              <a:ext cx="234000" cy="232706"/>
            </a:xfrm>
            <a:custGeom>
              <a:avLst/>
              <a:gdLst/>
              <a:ahLst/>
              <a:cxnLst/>
              <a:rect l="l" t="t" r="r" b="b"/>
              <a:pathLst>
                <a:path w="6073" h="6085" extrusionOk="0">
                  <a:moveTo>
                    <a:pt x="3037" y="0"/>
                  </a:moveTo>
                  <a:cubicBezTo>
                    <a:pt x="1358" y="0"/>
                    <a:pt x="0" y="1370"/>
                    <a:pt x="0" y="3036"/>
                  </a:cubicBezTo>
                  <a:cubicBezTo>
                    <a:pt x="0" y="4715"/>
                    <a:pt x="1358" y="6084"/>
                    <a:pt x="3037" y="6084"/>
                  </a:cubicBezTo>
                  <a:cubicBezTo>
                    <a:pt x="4715" y="6084"/>
                    <a:pt x="6073" y="4715"/>
                    <a:pt x="6073" y="3036"/>
                  </a:cubicBezTo>
                  <a:cubicBezTo>
                    <a:pt x="6073" y="1370"/>
                    <a:pt x="4715" y="0"/>
                    <a:pt x="3037" y="0"/>
                  </a:cubicBezTo>
                  <a:close/>
                </a:path>
              </a:pathLst>
            </a:custGeom>
            <a:solidFill>
              <a:srgbClr val="DD59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3" name="Google Shape;90;p15">
              <a:extLst>
                <a:ext uri="{FF2B5EF4-FFF2-40B4-BE49-F238E27FC236}">
                  <a16:creationId xmlns:a16="http://schemas.microsoft.com/office/drawing/2014/main" id="{FCC8D516-5CA0-44AA-BD22-960259B7FD1E}"/>
                </a:ext>
              </a:extLst>
            </p:cNvPr>
            <p:cNvSpPr/>
            <p:nvPr/>
          </p:nvSpPr>
          <p:spPr>
            <a:xfrm>
              <a:off x="1028146" y="2072284"/>
              <a:ext cx="2613548" cy="369126"/>
            </a:xfrm>
            <a:custGeom>
              <a:avLst/>
              <a:gdLst/>
              <a:ahLst/>
              <a:cxnLst/>
              <a:rect l="l" t="t" r="r" b="b"/>
              <a:pathLst>
                <a:path w="42006" h="8669" extrusionOk="0">
                  <a:moveTo>
                    <a:pt x="3001" y="1"/>
                  </a:moveTo>
                  <a:cubicBezTo>
                    <a:pt x="2168" y="1"/>
                    <a:pt x="1417" y="346"/>
                    <a:pt x="882" y="882"/>
                  </a:cubicBezTo>
                  <a:cubicBezTo>
                    <a:pt x="334" y="1429"/>
                    <a:pt x="1" y="2180"/>
                    <a:pt x="1" y="3013"/>
                  </a:cubicBezTo>
                  <a:lnTo>
                    <a:pt x="1" y="8311"/>
                  </a:lnTo>
                  <a:lnTo>
                    <a:pt x="24" y="8668"/>
                  </a:lnTo>
                  <a:cubicBezTo>
                    <a:pt x="108" y="7978"/>
                    <a:pt x="417" y="7371"/>
                    <a:pt x="882" y="6894"/>
                  </a:cubicBezTo>
                  <a:cubicBezTo>
                    <a:pt x="1417" y="6359"/>
                    <a:pt x="2168" y="6013"/>
                    <a:pt x="3001" y="6013"/>
                  </a:cubicBezTo>
                  <a:lnTo>
                    <a:pt x="39006" y="6013"/>
                  </a:lnTo>
                  <a:cubicBezTo>
                    <a:pt x="40660" y="6013"/>
                    <a:pt x="42006" y="4668"/>
                    <a:pt x="42006" y="3013"/>
                  </a:cubicBezTo>
                  <a:cubicBezTo>
                    <a:pt x="42006" y="2894"/>
                    <a:pt x="42006" y="2775"/>
                    <a:pt x="41982" y="2656"/>
                  </a:cubicBezTo>
                  <a:cubicBezTo>
                    <a:pt x="41815" y="1168"/>
                    <a:pt x="40541" y="1"/>
                    <a:pt x="39006" y="1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4" name="Google Shape;91;p15">
              <a:extLst>
                <a:ext uri="{FF2B5EF4-FFF2-40B4-BE49-F238E27FC236}">
                  <a16:creationId xmlns:a16="http://schemas.microsoft.com/office/drawing/2014/main" id="{FE9FB3AA-7690-49EE-B25B-383D3D47BEA8}"/>
                </a:ext>
              </a:extLst>
            </p:cNvPr>
            <p:cNvSpPr/>
            <p:nvPr/>
          </p:nvSpPr>
          <p:spPr>
            <a:xfrm>
              <a:off x="1028146" y="2042394"/>
              <a:ext cx="2613548" cy="383816"/>
            </a:xfrm>
            <a:custGeom>
              <a:avLst/>
              <a:gdLst/>
              <a:ahLst/>
              <a:cxnLst/>
              <a:rect l="l" t="t" r="r" b="b"/>
              <a:pathLst>
                <a:path w="42006" h="9014" extrusionOk="0">
                  <a:moveTo>
                    <a:pt x="3001" y="0"/>
                  </a:moveTo>
                  <a:cubicBezTo>
                    <a:pt x="2168" y="0"/>
                    <a:pt x="1417" y="334"/>
                    <a:pt x="882" y="881"/>
                  </a:cubicBezTo>
                  <a:cubicBezTo>
                    <a:pt x="334" y="1417"/>
                    <a:pt x="1" y="2167"/>
                    <a:pt x="1" y="3001"/>
                  </a:cubicBezTo>
                  <a:lnTo>
                    <a:pt x="1" y="9013"/>
                  </a:lnTo>
                  <a:cubicBezTo>
                    <a:pt x="1" y="8192"/>
                    <a:pt x="334" y="7430"/>
                    <a:pt x="882" y="6894"/>
                  </a:cubicBezTo>
                  <a:cubicBezTo>
                    <a:pt x="1417" y="6346"/>
                    <a:pt x="2168" y="6013"/>
                    <a:pt x="3001" y="6013"/>
                  </a:cubicBezTo>
                  <a:lnTo>
                    <a:pt x="39006" y="6013"/>
                  </a:lnTo>
                  <a:cubicBezTo>
                    <a:pt x="40660" y="6013"/>
                    <a:pt x="42006" y="4667"/>
                    <a:pt x="42006" y="3001"/>
                  </a:cubicBezTo>
                  <a:cubicBezTo>
                    <a:pt x="42006" y="1346"/>
                    <a:pt x="40660" y="0"/>
                    <a:pt x="39006" y="0"/>
                  </a:cubicBezTo>
                  <a:close/>
                </a:path>
              </a:pathLst>
            </a:custGeom>
            <a:solidFill>
              <a:srgbClr val="DD59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 sz="130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5" name="Google Shape;92;p15">
              <a:extLst>
                <a:ext uri="{FF2B5EF4-FFF2-40B4-BE49-F238E27FC236}">
                  <a16:creationId xmlns:a16="http://schemas.microsoft.com/office/drawing/2014/main" id="{1E41B1E3-8282-4D11-9A71-1E1ACEA2C02E}"/>
                </a:ext>
              </a:extLst>
            </p:cNvPr>
            <p:cNvSpPr txBox="1"/>
            <p:nvPr/>
          </p:nvSpPr>
          <p:spPr>
            <a:xfrm rot="10800000">
              <a:off x="1245971" y="2553157"/>
              <a:ext cx="226178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Sebagai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rujukan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untuk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mangsa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mencari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lokasi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bagi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menyelamatkan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diri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dari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situasi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banjir</a:t>
              </a:r>
              <a:endParaRPr lang="en-US" sz="1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6" name="Google Shape;93;p15">
              <a:extLst>
                <a:ext uri="{FF2B5EF4-FFF2-40B4-BE49-F238E27FC236}">
                  <a16:creationId xmlns:a16="http://schemas.microsoft.com/office/drawing/2014/main" id="{7BF7E451-B7FD-422D-8B10-3B389F2873C8}"/>
                </a:ext>
              </a:extLst>
            </p:cNvPr>
            <p:cNvSpPr txBox="1"/>
            <p:nvPr/>
          </p:nvSpPr>
          <p:spPr>
            <a:xfrm rot="10800000">
              <a:off x="1250404" y="2042385"/>
              <a:ext cx="2391122" cy="25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MY" sz="1600" b="1" dirty="0" err="1">
                  <a:solidFill>
                    <a:srgbClr val="FFFFFF"/>
                  </a:solidFill>
                  <a:latin typeface="Tw Cen MT" panose="020B0602020104020603" pitchFamily="34" charset="0"/>
                  <a:ea typeface="Fira Sans Extra Condensed Medium"/>
                  <a:cs typeface="Fira Sans Extra Condensed Medium"/>
                  <a:sym typeface="Fira Sans Extra Condensed Medium"/>
                </a:rPr>
                <a:t>Menyelamatkan</a:t>
              </a:r>
              <a:r>
                <a:rPr lang="en-MY" sz="1600" b="1" dirty="0">
                  <a:solidFill>
                    <a:srgbClr val="FFFFFF"/>
                  </a:solidFill>
                  <a:latin typeface="Tw Cen MT" panose="020B0602020104020603" pitchFamily="34" charset="0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r>
                <a:rPr lang="en-MY" sz="1600" b="1" dirty="0" err="1">
                  <a:solidFill>
                    <a:srgbClr val="FFFFFF"/>
                  </a:solidFill>
                  <a:latin typeface="Tw Cen MT" panose="020B0602020104020603" pitchFamily="34" charset="0"/>
                  <a:ea typeface="Fira Sans Extra Condensed Medium"/>
                  <a:cs typeface="Fira Sans Extra Condensed Medium"/>
                  <a:sym typeface="Fira Sans Extra Condensed Medium"/>
                </a:rPr>
                <a:t>diri</a:t>
              </a:r>
              <a:endParaRPr sz="1600" b="1" dirty="0">
                <a:solidFill>
                  <a:srgbClr val="FFFFFF"/>
                </a:solidFill>
                <a:latin typeface="Tw Cen MT" panose="020B0602020104020603" pitchFamily="34" charset="0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89A01D5B-09D4-4C06-9546-B0F51363B1AC}"/>
              </a:ext>
            </a:extLst>
          </p:cNvPr>
          <p:cNvGrpSpPr/>
          <p:nvPr/>
        </p:nvGrpSpPr>
        <p:grpSpPr>
          <a:xfrm rot="10800000">
            <a:off x="7223144" y="3035321"/>
            <a:ext cx="3384000" cy="1492221"/>
            <a:chOff x="1025907" y="2042384"/>
            <a:chExt cx="3384000" cy="1492221"/>
          </a:xfrm>
        </p:grpSpPr>
        <p:sp>
          <p:nvSpPr>
            <p:cNvPr id="88" name="Google Shape;86;p15">
              <a:extLst>
                <a:ext uri="{FF2B5EF4-FFF2-40B4-BE49-F238E27FC236}">
                  <a16:creationId xmlns:a16="http://schemas.microsoft.com/office/drawing/2014/main" id="{A9E890BD-3CF1-4B4A-BCE8-B37E732C0B04}"/>
                </a:ext>
              </a:extLst>
            </p:cNvPr>
            <p:cNvSpPr/>
            <p:nvPr/>
          </p:nvSpPr>
          <p:spPr>
            <a:xfrm>
              <a:off x="1187425" y="2060512"/>
              <a:ext cx="3222482" cy="1474093"/>
            </a:xfrm>
            <a:custGeom>
              <a:avLst/>
              <a:gdLst/>
              <a:ahLst/>
              <a:cxnLst/>
              <a:rect l="l" t="t" r="r" b="b"/>
              <a:pathLst>
                <a:path w="51793" h="25127" extrusionOk="0">
                  <a:moveTo>
                    <a:pt x="33544" y="1"/>
                  </a:moveTo>
                  <a:cubicBezTo>
                    <a:pt x="33507" y="1"/>
                    <a:pt x="33470" y="1"/>
                    <a:pt x="33433" y="2"/>
                  </a:cubicBezTo>
                  <a:lnTo>
                    <a:pt x="3537" y="990"/>
                  </a:lnTo>
                  <a:cubicBezTo>
                    <a:pt x="1548" y="1050"/>
                    <a:pt x="0" y="2693"/>
                    <a:pt x="60" y="4658"/>
                  </a:cubicBezTo>
                  <a:lnTo>
                    <a:pt x="620" y="21695"/>
                  </a:lnTo>
                  <a:cubicBezTo>
                    <a:pt x="690" y="23611"/>
                    <a:pt x="2284" y="25126"/>
                    <a:pt x="4211" y="25126"/>
                  </a:cubicBezTo>
                  <a:cubicBezTo>
                    <a:pt x="4248" y="25126"/>
                    <a:pt x="4285" y="25126"/>
                    <a:pt x="4322" y="25124"/>
                  </a:cubicBezTo>
                  <a:lnTo>
                    <a:pt x="34231" y="24136"/>
                  </a:lnTo>
                  <a:cubicBezTo>
                    <a:pt x="36207" y="24077"/>
                    <a:pt x="37767" y="22434"/>
                    <a:pt x="37696" y="20469"/>
                  </a:cubicBezTo>
                  <a:lnTo>
                    <a:pt x="37636" y="18540"/>
                  </a:lnTo>
                  <a:cubicBezTo>
                    <a:pt x="37600" y="17409"/>
                    <a:pt x="38493" y="16469"/>
                    <a:pt x="39636" y="16433"/>
                  </a:cubicBezTo>
                  <a:lnTo>
                    <a:pt x="42982" y="16326"/>
                  </a:lnTo>
                  <a:cubicBezTo>
                    <a:pt x="43004" y="16325"/>
                    <a:pt x="43026" y="16325"/>
                    <a:pt x="43049" y="16325"/>
                  </a:cubicBezTo>
                  <a:cubicBezTo>
                    <a:pt x="43772" y="16325"/>
                    <a:pt x="44422" y="16700"/>
                    <a:pt x="44792" y="17266"/>
                  </a:cubicBezTo>
                  <a:cubicBezTo>
                    <a:pt x="45460" y="18291"/>
                    <a:pt x="46628" y="18959"/>
                    <a:pt x="47943" y="18959"/>
                  </a:cubicBezTo>
                  <a:cubicBezTo>
                    <a:pt x="47988" y="18959"/>
                    <a:pt x="48033" y="18959"/>
                    <a:pt x="48078" y="18957"/>
                  </a:cubicBezTo>
                  <a:cubicBezTo>
                    <a:pt x="50162" y="18886"/>
                    <a:pt x="51793" y="17159"/>
                    <a:pt x="51721" y="15099"/>
                  </a:cubicBezTo>
                  <a:cubicBezTo>
                    <a:pt x="51663" y="13077"/>
                    <a:pt x="49974" y="11490"/>
                    <a:pt x="47940" y="11490"/>
                  </a:cubicBezTo>
                  <a:cubicBezTo>
                    <a:pt x="47903" y="11490"/>
                    <a:pt x="47865" y="11491"/>
                    <a:pt x="47828" y="11492"/>
                  </a:cubicBezTo>
                  <a:cubicBezTo>
                    <a:pt x="46459" y="11539"/>
                    <a:pt x="45292" y="12301"/>
                    <a:pt x="44661" y="13397"/>
                  </a:cubicBezTo>
                  <a:cubicBezTo>
                    <a:pt x="44327" y="14004"/>
                    <a:pt x="43673" y="14433"/>
                    <a:pt x="42911" y="14456"/>
                  </a:cubicBezTo>
                  <a:lnTo>
                    <a:pt x="39577" y="14575"/>
                  </a:lnTo>
                  <a:cubicBezTo>
                    <a:pt x="39555" y="14576"/>
                    <a:pt x="39533" y="14577"/>
                    <a:pt x="39511" y="14577"/>
                  </a:cubicBezTo>
                  <a:cubicBezTo>
                    <a:pt x="38397" y="14577"/>
                    <a:pt x="37480" y="13697"/>
                    <a:pt x="37434" y="12599"/>
                  </a:cubicBezTo>
                  <a:lnTo>
                    <a:pt x="37136" y="3431"/>
                  </a:lnTo>
                  <a:cubicBezTo>
                    <a:pt x="37078" y="1515"/>
                    <a:pt x="35472" y="1"/>
                    <a:pt x="33544" y="1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9" name="Google Shape;87;p15">
              <a:extLst>
                <a:ext uri="{FF2B5EF4-FFF2-40B4-BE49-F238E27FC236}">
                  <a16:creationId xmlns:a16="http://schemas.microsoft.com/office/drawing/2014/main" id="{23A9B9F5-F258-4FAF-A3B6-EE126C29D8C6}"/>
                </a:ext>
              </a:extLst>
            </p:cNvPr>
            <p:cNvSpPr/>
            <p:nvPr/>
          </p:nvSpPr>
          <p:spPr>
            <a:xfrm>
              <a:off x="1025907" y="2298382"/>
              <a:ext cx="288942" cy="256076"/>
            </a:xfrm>
            <a:custGeom>
              <a:avLst/>
              <a:gdLst/>
              <a:ahLst/>
              <a:cxnLst/>
              <a:rect l="l" t="t" r="r" b="b"/>
              <a:pathLst>
                <a:path w="4644" h="6014" extrusionOk="0">
                  <a:moveTo>
                    <a:pt x="3001" y="1"/>
                  </a:moveTo>
                  <a:cubicBezTo>
                    <a:pt x="2168" y="1"/>
                    <a:pt x="1417" y="334"/>
                    <a:pt x="882" y="882"/>
                  </a:cubicBezTo>
                  <a:cubicBezTo>
                    <a:pt x="334" y="1418"/>
                    <a:pt x="1" y="2180"/>
                    <a:pt x="1" y="3001"/>
                  </a:cubicBezTo>
                  <a:cubicBezTo>
                    <a:pt x="1" y="4668"/>
                    <a:pt x="1346" y="6014"/>
                    <a:pt x="3001" y="6014"/>
                  </a:cubicBezTo>
                  <a:lnTo>
                    <a:pt x="4644" y="6014"/>
                  </a:lnTo>
                  <a:lnTo>
                    <a:pt x="4644" y="1"/>
                  </a:lnTo>
                  <a:close/>
                </a:path>
              </a:pathLst>
            </a:custGeom>
            <a:solidFill>
              <a:srgbClr val="2385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0" name="Google Shape;88;p15">
              <a:extLst>
                <a:ext uri="{FF2B5EF4-FFF2-40B4-BE49-F238E27FC236}">
                  <a16:creationId xmlns:a16="http://schemas.microsoft.com/office/drawing/2014/main" id="{459443CE-4FCF-439B-99B4-37DF2E8D8E51}"/>
                </a:ext>
              </a:extLst>
            </p:cNvPr>
            <p:cNvSpPr/>
            <p:nvPr/>
          </p:nvSpPr>
          <p:spPr>
            <a:xfrm>
              <a:off x="1250390" y="2042384"/>
              <a:ext cx="3155098" cy="1386615"/>
            </a:xfrm>
            <a:custGeom>
              <a:avLst/>
              <a:gdLst/>
              <a:ahLst/>
              <a:cxnLst/>
              <a:rect l="l" t="t" r="r" b="b"/>
              <a:pathLst>
                <a:path w="50710" h="24158" extrusionOk="0">
                  <a:moveTo>
                    <a:pt x="3549" y="0"/>
                  </a:moveTo>
                  <a:cubicBezTo>
                    <a:pt x="1584" y="0"/>
                    <a:pt x="1" y="1595"/>
                    <a:pt x="1" y="3560"/>
                  </a:cubicBezTo>
                  <a:lnTo>
                    <a:pt x="1" y="20610"/>
                  </a:lnTo>
                  <a:cubicBezTo>
                    <a:pt x="1" y="22562"/>
                    <a:pt x="1584" y="24158"/>
                    <a:pt x="3549" y="24158"/>
                  </a:cubicBezTo>
                  <a:lnTo>
                    <a:pt x="33124" y="24158"/>
                  </a:lnTo>
                  <a:cubicBezTo>
                    <a:pt x="35088" y="24158"/>
                    <a:pt x="36684" y="22562"/>
                    <a:pt x="36684" y="20610"/>
                  </a:cubicBezTo>
                  <a:lnTo>
                    <a:pt x="36684" y="18669"/>
                  </a:lnTo>
                  <a:cubicBezTo>
                    <a:pt x="36684" y="17550"/>
                    <a:pt x="37600" y="16633"/>
                    <a:pt x="38720" y="16633"/>
                  </a:cubicBezTo>
                  <a:lnTo>
                    <a:pt x="42030" y="16633"/>
                  </a:lnTo>
                  <a:cubicBezTo>
                    <a:pt x="42780" y="16633"/>
                    <a:pt x="43435" y="17038"/>
                    <a:pt x="43792" y="17633"/>
                  </a:cubicBezTo>
                  <a:cubicBezTo>
                    <a:pt x="44447" y="18705"/>
                    <a:pt x="45625" y="19431"/>
                    <a:pt x="46983" y="19431"/>
                  </a:cubicBezTo>
                  <a:cubicBezTo>
                    <a:pt x="49042" y="19431"/>
                    <a:pt x="50709" y="17752"/>
                    <a:pt x="50709" y="15692"/>
                  </a:cubicBezTo>
                  <a:cubicBezTo>
                    <a:pt x="50709" y="13633"/>
                    <a:pt x="49042" y="11966"/>
                    <a:pt x="46983" y="11966"/>
                  </a:cubicBezTo>
                  <a:cubicBezTo>
                    <a:pt x="45625" y="11966"/>
                    <a:pt x="44447" y="12692"/>
                    <a:pt x="43792" y="13764"/>
                  </a:cubicBezTo>
                  <a:cubicBezTo>
                    <a:pt x="43435" y="14359"/>
                    <a:pt x="42780" y="14764"/>
                    <a:pt x="42030" y="14764"/>
                  </a:cubicBezTo>
                  <a:lnTo>
                    <a:pt x="38720" y="14764"/>
                  </a:lnTo>
                  <a:cubicBezTo>
                    <a:pt x="37600" y="14764"/>
                    <a:pt x="36684" y="13847"/>
                    <a:pt x="36684" y="12728"/>
                  </a:cubicBezTo>
                  <a:lnTo>
                    <a:pt x="36684" y="3560"/>
                  </a:lnTo>
                  <a:cubicBezTo>
                    <a:pt x="36684" y="1595"/>
                    <a:pt x="35088" y="0"/>
                    <a:pt x="33124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1" name="Google Shape;89;p15">
              <a:extLst>
                <a:ext uri="{FF2B5EF4-FFF2-40B4-BE49-F238E27FC236}">
                  <a16:creationId xmlns:a16="http://schemas.microsoft.com/office/drawing/2014/main" id="{523B291C-E0AF-4F8E-A244-66F180B93F5E}"/>
                </a:ext>
              </a:extLst>
            </p:cNvPr>
            <p:cNvSpPr/>
            <p:nvPr/>
          </p:nvSpPr>
          <p:spPr>
            <a:xfrm>
              <a:off x="4056698" y="2877371"/>
              <a:ext cx="234000" cy="232706"/>
            </a:xfrm>
            <a:custGeom>
              <a:avLst/>
              <a:gdLst/>
              <a:ahLst/>
              <a:cxnLst/>
              <a:rect l="l" t="t" r="r" b="b"/>
              <a:pathLst>
                <a:path w="6073" h="6085" extrusionOk="0">
                  <a:moveTo>
                    <a:pt x="3037" y="0"/>
                  </a:moveTo>
                  <a:cubicBezTo>
                    <a:pt x="1358" y="0"/>
                    <a:pt x="0" y="1370"/>
                    <a:pt x="0" y="3036"/>
                  </a:cubicBezTo>
                  <a:cubicBezTo>
                    <a:pt x="0" y="4715"/>
                    <a:pt x="1358" y="6084"/>
                    <a:pt x="3037" y="6084"/>
                  </a:cubicBezTo>
                  <a:cubicBezTo>
                    <a:pt x="4715" y="6084"/>
                    <a:pt x="6073" y="4715"/>
                    <a:pt x="6073" y="3036"/>
                  </a:cubicBezTo>
                  <a:cubicBezTo>
                    <a:pt x="6073" y="1370"/>
                    <a:pt x="4715" y="0"/>
                    <a:pt x="3037" y="0"/>
                  </a:cubicBezTo>
                  <a:close/>
                </a:path>
              </a:pathLst>
            </a:custGeom>
            <a:solidFill>
              <a:srgbClr val="32BE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2" name="Google Shape;90;p15">
              <a:extLst>
                <a:ext uri="{FF2B5EF4-FFF2-40B4-BE49-F238E27FC236}">
                  <a16:creationId xmlns:a16="http://schemas.microsoft.com/office/drawing/2014/main" id="{982C2FD3-8546-48AA-A293-A2052DDC9D52}"/>
                </a:ext>
              </a:extLst>
            </p:cNvPr>
            <p:cNvSpPr/>
            <p:nvPr/>
          </p:nvSpPr>
          <p:spPr>
            <a:xfrm>
              <a:off x="1028146" y="2072284"/>
              <a:ext cx="2613548" cy="369126"/>
            </a:xfrm>
            <a:custGeom>
              <a:avLst/>
              <a:gdLst/>
              <a:ahLst/>
              <a:cxnLst/>
              <a:rect l="l" t="t" r="r" b="b"/>
              <a:pathLst>
                <a:path w="42006" h="8669" extrusionOk="0">
                  <a:moveTo>
                    <a:pt x="3001" y="1"/>
                  </a:moveTo>
                  <a:cubicBezTo>
                    <a:pt x="2168" y="1"/>
                    <a:pt x="1417" y="346"/>
                    <a:pt x="882" y="882"/>
                  </a:cubicBezTo>
                  <a:cubicBezTo>
                    <a:pt x="334" y="1429"/>
                    <a:pt x="1" y="2180"/>
                    <a:pt x="1" y="3013"/>
                  </a:cubicBezTo>
                  <a:lnTo>
                    <a:pt x="1" y="8311"/>
                  </a:lnTo>
                  <a:lnTo>
                    <a:pt x="24" y="8668"/>
                  </a:lnTo>
                  <a:cubicBezTo>
                    <a:pt x="108" y="7978"/>
                    <a:pt x="417" y="7371"/>
                    <a:pt x="882" y="6894"/>
                  </a:cubicBezTo>
                  <a:cubicBezTo>
                    <a:pt x="1417" y="6359"/>
                    <a:pt x="2168" y="6013"/>
                    <a:pt x="3001" y="6013"/>
                  </a:cubicBezTo>
                  <a:lnTo>
                    <a:pt x="39006" y="6013"/>
                  </a:lnTo>
                  <a:cubicBezTo>
                    <a:pt x="40660" y="6013"/>
                    <a:pt x="42006" y="4668"/>
                    <a:pt x="42006" y="3013"/>
                  </a:cubicBezTo>
                  <a:cubicBezTo>
                    <a:pt x="42006" y="2894"/>
                    <a:pt x="42006" y="2775"/>
                    <a:pt x="41982" y="2656"/>
                  </a:cubicBezTo>
                  <a:cubicBezTo>
                    <a:pt x="41815" y="1168"/>
                    <a:pt x="40541" y="1"/>
                    <a:pt x="39006" y="1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3" name="Google Shape;91;p15">
              <a:extLst>
                <a:ext uri="{FF2B5EF4-FFF2-40B4-BE49-F238E27FC236}">
                  <a16:creationId xmlns:a16="http://schemas.microsoft.com/office/drawing/2014/main" id="{F92B9A4B-3E9F-4AA6-9727-8D944464254F}"/>
                </a:ext>
              </a:extLst>
            </p:cNvPr>
            <p:cNvSpPr/>
            <p:nvPr/>
          </p:nvSpPr>
          <p:spPr>
            <a:xfrm>
              <a:off x="1028146" y="2042394"/>
              <a:ext cx="2613548" cy="383816"/>
            </a:xfrm>
            <a:custGeom>
              <a:avLst/>
              <a:gdLst/>
              <a:ahLst/>
              <a:cxnLst/>
              <a:rect l="l" t="t" r="r" b="b"/>
              <a:pathLst>
                <a:path w="42006" h="9014" extrusionOk="0">
                  <a:moveTo>
                    <a:pt x="3001" y="0"/>
                  </a:moveTo>
                  <a:cubicBezTo>
                    <a:pt x="2168" y="0"/>
                    <a:pt x="1417" y="334"/>
                    <a:pt x="882" y="881"/>
                  </a:cubicBezTo>
                  <a:cubicBezTo>
                    <a:pt x="334" y="1417"/>
                    <a:pt x="1" y="2167"/>
                    <a:pt x="1" y="3001"/>
                  </a:cubicBezTo>
                  <a:lnTo>
                    <a:pt x="1" y="9013"/>
                  </a:lnTo>
                  <a:cubicBezTo>
                    <a:pt x="1" y="8192"/>
                    <a:pt x="334" y="7430"/>
                    <a:pt x="882" y="6894"/>
                  </a:cubicBezTo>
                  <a:cubicBezTo>
                    <a:pt x="1417" y="6346"/>
                    <a:pt x="2168" y="6013"/>
                    <a:pt x="3001" y="6013"/>
                  </a:cubicBezTo>
                  <a:lnTo>
                    <a:pt x="39006" y="6013"/>
                  </a:lnTo>
                  <a:cubicBezTo>
                    <a:pt x="40660" y="6013"/>
                    <a:pt x="42006" y="4667"/>
                    <a:pt x="42006" y="3001"/>
                  </a:cubicBezTo>
                  <a:cubicBezTo>
                    <a:pt x="42006" y="1346"/>
                    <a:pt x="40660" y="0"/>
                    <a:pt x="39006" y="0"/>
                  </a:cubicBezTo>
                  <a:close/>
                </a:path>
              </a:pathLst>
            </a:custGeom>
            <a:solidFill>
              <a:srgbClr val="32BE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 sz="130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4" name="Google Shape;92;p15">
              <a:extLst>
                <a:ext uri="{FF2B5EF4-FFF2-40B4-BE49-F238E27FC236}">
                  <a16:creationId xmlns:a16="http://schemas.microsoft.com/office/drawing/2014/main" id="{A1BF318A-7AEF-4E85-8146-D4CB3CAC8508}"/>
                </a:ext>
              </a:extLst>
            </p:cNvPr>
            <p:cNvSpPr txBox="1"/>
            <p:nvPr/>
          </p:nvSpPr>
          <p:spPr>
            <a:xfrm rot="10800000">
              <a:off x="1245971" y="2553157"/>
              <a:ext cx="226178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Memberi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panduan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kepada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orang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ramai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bagi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memilih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lokasi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tempat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tinggal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yang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selamat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serta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meminimumkan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risiko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ancaman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banjir</a:t>
              </a:r>
              <a:endParaRPr lang="en-US" sz="1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5" name="Google Shape;93;p15">
              <a:extLst>
                <a:ext uri="{FF2B5EF4-FFF2-40B4-BE49-F238E27FC236}">
                  <a16:creationId xmlns:a16="http://schemas.microsoft.com/office/drawing/2014/main" id="{BA765AE8-05EF-4F3D-B2CF-6A1CB5729FA5}"/>
                </a:ext>
              </a:extLst>
            </p:cNvPr>
            <p:cNvSpPr txBox="1"/>
            <p:nvPr/>
          </p:nvSpPr>
          <p:spPr>
            <a:xfrm rot="10800000">
              <a:off x="1250404" y="2042385"/>
              <a:ext cx="2391122" cy="25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MY" sz="1600" b="1" dirty="0" err="1">
                  <a:solidFill>
                    <a:srgbClr val="FFFFFF"/>
                  </a:solidFill>
                  <a:latin typeface="Tw Cen MT" panose="020B0602020104020603" pitchFamily="34" charset="0"/>
                  <a:ea typeface="Fira Sans Extra Condensed Medium"/>
                  <a:cs typeface="Fira Sans Extra Condensed Medium"/>
                  <a:sym typeface="Fira Sans Extra Condensed Medium"/>
                </a:rPr>
                <a:t>Lokasi</a:t>
              </a:r>
              <a:r>
                <a:rPr lang="en-MY" sz="1600" b="1" dirty="0">
                  <a:solidFill>
                    <a:srgbClr val="FFFFFF"/>
                  </a:solidFill>
                  <a:latin typeface="Tw Cen MT" panose="020B0602020104020603" pitchFamily="34" charset="0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r>
                <a:rPr lang="en-MY" sz="1600" b="1" dirty="0" err="1">
                  <a:solidFill>
                    <a:srgbClr val="FFFFFF"/>
                  </a:solidFill>
                  <a:latin typeface="Tw Cen MT" panose="020B0602020104020603" pitchFamily="34" charset="0"/>
                  <a:ea typeface="Fira Sans Extra Condensed Medium"/>
                  <a:cs typeface="Fira Sans Extra Condensed Medium"/>
                  <a:sym typeface="Fira Sans Extra Condensed Medium"/>
                </a:rPr>
                <a:t>selamat</a:t>
              </a:r>
              <a:endParaRPr sz="1600" b="1" dirty="0">
                <a:solidFill>
                  <a:srgbClr val="FFFFFF"/>
                </a:solidFill>
                <a:latin typeface="Tw Cen MT" panose="020B0602020104020603" pitchFamily="34" charset="0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86B7B994-2239-42B0-85D6-211636297954}"/>
              </a:ext>
            </a:extLst>
          </p:cNvPr>
          <p:cNvGrpSpPr/>
          <p:nvPr/>
        </p:nvGrpSpPr>
        <p:grpSpPr>
          <a:xfrm rot="10800000">
            <a:off x="7231304" y="4583216"/>
            <a:ext cx="3384000" cy="1492221"/>
            <a:chOff x="1025907" y="2042384"/>
            <a:chExt cx="3384000" cy="1492221"/>
          </a:xfrm>
        </p:grpSpPr>
        <p:sp>
          <p:nvSpPr>
            <p:cNvPr id="97" name="Google Shape;86;p15">
              <a:extLst>
                <a:ext uri="{FF2B5EF4-FFF2-40B4-BE49-F238E27FC236}">
                  <a16:creationId xmlns:a16="http://schemas.microsoft.com/office/drawing/2014/main" id="{7EF34C65-91E4-47C2-BC87-EEDA1C4E487B}"/>
                </a:ext>
              </a:extLst>
            </p:cNvPr>
            <p:cNvSpPr/>
            <p:nvPr/>
          </p:nvSpPr>
          <p:spPr>
            <a:xfrm>
              <a:off x="1187425" y="2060512"/>
              <a:ext cx="3222482" cy="1474093"/>
            </a:xfrm>
            <a:custGeom>
              <a:avLst/>
              <a:gdLst/>
              <a:ahLst/>
              <a:cxnLst/>
              <a:rect l="l" t="t" r="r" b="b"/>
              <a:pathLst>
                <a:path w="51793" h="25127" extrusionOk="0">
                  <a:moveTo>
                    <a:pt x="33544" y="1"/>
                  </a:moveTo>
                  <a:cubicBezTo>
                    <a:pt x="33507" y="1"/>
                    <a:pt x="33470" y="1"/>
                    <a:pt x="33433" y="2"/>
                  </a:cubicBezTo>
                  <a:lnTo>
                    <a:pt x="3537" y="990"/>
                  </a:lnTo>
                  <a:cubicBezTo>
                    <a:pt x="1548" y="1050"/>
                    <a:pt x="0" y="2693"/>
                    <a:pt x="60" y="4658"/>
                  </a:cubicBezTo>
                  <a:lnTo>
                    <a:pt x="620" y="21695"/>
                  </a:lnTo>
                  <a:cubicBezTo>
                    <a:pt x="690" y="23611"/>
                    <a:pt x="2284" y="25126"/>
                    <a:pt x="4211" y="25126"/>
                  </a:cubicBezTo>
                  <a:cubicBezTo>
                    <a:pt x="4248" y="25126"/>
                    <a:pt x="4285" y="25126"/>
                    <a:pt x="4322" y="25124"/>
                  </a:cubicBezTo>
                  <a:lnTo>
                    <a:pt x="34231" y="24136"/>
                  </a:lnTo>
                  <a:cubicBezTo>
                    <a:pt x="36207" y="24077"/>
                    <a:pt x="37767" y="22434"/>
                    <a:pt x="37696" y="20469"/>
                  </a:cubicBezTo>
                  <a:lnTo>
                    <a:pt x="37636" y="18540"/>
                  </a:lnTo>
                  <a:cubicBezTo>
                    <a:pt x="37600" y="17409"/>
                    <a:pt x="38493" y="16469"/>
                    <a:pt x="39636" y="16433"/>
                  </a:cubicBezTo>
                  <a:lnTo>
                    <a:pt x="42982" y="16326"/>
                  </a:lnTo>
                  <a:cubicBezTo>
                    <a:pt x="43004" y="16325"/>
                    <a:pt x="43026" y="16325"/>
                    <a:pt x="43049" y="16325"/>
                  </a:cubicBezTo>
                  <a:cubicBezTo>
                    <a:pt x="43772" y="16325"/>
                    <a:pt x="44422" y="16700"/>
                    <a:pt x="44792" y="17266"/>
                  </a:cubicBezTo>
                  <a:cubicBezTo>
                    <a:pt x="45460" y="18291"/>
                    <a:pt x="46628" y="18959"/>
                    <a:pt x="47943" y="18959"/>
                  </a:cubicBezTo>
                  <a:cubicBezTo>
                    <a:pt x="47988" y="18959"/>
                    <a:pt x="48033" y="18959"/>
                    <a:pt x="48078" y="18957"/>
                  </a:cubicBezTo>
                  <a:cubicBezTo>
                    <a:pt x="50162" y="18886"/>
                    <a:pt x="51793" y="17159"/>
                    <a:pt x="51721" y="15099"/>
                  </a:cubicBezTo>
                  <a:cubicBezTo>
                    <a:pt x="51663" y="13077"/>
                    <a:pt x="49974" y="11490"/>
                    <a:pt x="47940" y="11490"/>
                  </a:cubicBezTo>
                  <a:cubicBezTo>
                    <a:pt x="47903" y="11490"/>
                    <a:pt x="47865" y="11491"/>
                    <a:pt x="47828" y="11492"/>
                  </a:cubicBezTo>
                  <a:cubicBezTo>
                    <a:pt x="46459" y="11539"/>
                    <a:pt x="45292" y="12301"/>
                    <a:pt x="44661" y="13397"/>
                  </a:cubicBezTo>
                  <a:cubicBezTo>
                    <a:pt x="44327" y="14004"/>
                    <a:pt x="43673" y="14433"/>
                    <a:pt x="42911" y="14456"/>
                  </a:cubicBezTo>
                  <a:lnTo>
                    <a:pt x="39577" y="14575"/>
                  </a:lnTo>
                  <a:cubicBezTo>
                    <a:pt x="39555" y="14576"/>
                    <a:pt x="39533" y="14577"/>
                    <a:pt x="39511" y="14577"/>
                  </a:cubicBezTo>
                  <a:cubicBezTo>
                    <a:pt x="38397" y="14577"/>
                    <a:pt x="37480" y="13697"/>
                    <a:pt x="37434" y="12599"/>
                  </a:cubicBezTo>
                  <a:lnTo>
                    <a:pt x="37136" y="3431"/>
                  </a:lnTo>
                  <a:cubicBezTo>
                    <a:pt x="37078" y="1515"/>
                    <a:pt x="35472" y="1"/>
                    <a:pt x="33544" y="1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8" name="Google Shape;87;p15">
              <a:extLst>
                <a:ext uri="{FF2B5EF4-FFF2-40B4-BE49-F238E27FC236}">
                  <a16:creationId xmlns:a16="http://schemas.microsoft.com/office/drawing/2014/main" id="{F5B5D496-CB46-4296-A820-9452D316C9D3}"/>
                </a:ext>
              </a:extLst>
            </p:cNvPr>
            <p:cNvSpPr/>
            <p:nvPr/>
          </p:nvSpPr>
          <p:spPr>
            <a:xfrm>
              <a:off x="1025907" y="2298382"/>
              <a:ext cx="288942" cy="256076"/>
            </a:xfrm>
            <a:custGeom>
              <a:avLst/>
              <a:gdLst/>
              <a:ahLst/>
              <a:cxnLst/>
              <a:rect l="l" t="t" r="r" b="b"/>
              <a:pathLst>
                <a:path w="4644" h="6014" extrusionOk="0">
                  <a:moveTo>
                    <a:pt x="3001" y="1"/>
                  </a:moveTo>
                  <a:cubicBezTo>
                    <a:pt x="2168" y="1"/>
                    <a:pt x="1417" y="334"/>
                    <a:pt x="882" y="882"/>
                  </a:cubicBezTo>
                  <a:cubicBezTo>
                    <a:pt x="334" y="1418"/>
                    <a:pt x="1" y="2180"/>
                    <a:pt x="1" y="3001"/>
                  </a:cubicBezTo>
                  <a:cubicBezTo>
                    <a:pt x="1" y="4668"/>
                    <a:pt x="1346" y="6014"/>
                    <a:pt x="3001" y="6014"/>
                  </a:cubicBezTo>
                  <a:lnTo>
                    <a:pt x="4644" y="6014"/>
                  </a:lnTo>
                  <a:lnTo>
                    <a:pt x="4644" y="1"/>
                  </a:lnTo>
                  <a:close/>
                </a:path>
              </a:pathLst>
            </a:custGeom>
            <a:solidFill>
              <a:srgbClr val="9057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9" name="Google Shape;88;p15">
              <a:extLst>
                <a:ext uri="{FF2B5EF4-FFF2-40B4-BE49-F238E27FC236}">
                  <a16:creationId xmlns:a16="http://schemas.microsoft.com/office/drawing/2014/main" id="{08E31984-FCBE-4E17-A804-92E859F87A99}"/>
                </a:ext>
              </a:extLst>
            </p:cNvPr>
            <p:cNvSpPr/>
            <p:nvPr/>
          </p:nvSpPr>
          <p:spPr>
            <a:xfrm>
              <a:off x="1250390" y="2042384"/>
              <a:ext cx="3155098" cy="1386615"/>
            </a:xfrm>
            <a:custGeom>
              <a:avLst/>
              <a:gdLst/>
              <a:ahLst/>
              <a:cxnLst/>
              <a:rect l="l" t="t" r="r" b="b"/>
              <a:pathLst>
                <a:path w="50710" h="24158" extrusionOk="0">
                  <a:moveTo>
                    <a:pt x="3549" y="0"/>
                  </a:moveTo>
                  <a:cubicBezTo>
                    <a:pt x="1584" y="0"/>
                    <a:pt x="1" y="1595"/>
                    <a:pt x="1" y="3560"/>
                  </a:cubicBezTo>
                  <a:lnTo>
                    <a:pt x="1" y="20610"/>
                  </a:lnTo>
                  <a:cubicBezTo>
                    <a:pt x="1" y="22562"/>
                    <a:pt x="1584" y="24158"/>
                    <a:pt x="3549" y="24158"/>
                  </a:cubicBezTo>
                  <a:lnTo>
                    <a:pt x="33124" y="24158"/>
                  </a:lnTo>
                  <a:cubicBezTo>
                    <a:pt x="35088" y="24158"/>
                    <a:pt x="36684" y="22562"/>
                    <a:pt x="36684" y="20610"/>
                  </a:cubicBezTo>
                  <a:lnTo>
                    <a:pt x="36684" y="18669"/>
                  </a:lnTo>
                  <a:cubicBezTo>
                    <a:pt x="36684" y="17550"/>
                    <a:pt x="37600" y="16633"/>
                    <a:pt x="38720" y="16633"/>
                  </a:cubicBezTo>
                  <a:lnTo>
                    <a:pt x="42030" y="16633"/>
                  </a:lnTo>
                  <a:cubicBezTo>
                    <a:pt x="42780" y="16633"/>
                    <a:pt x="43435" y="17038"/>
                    <a:pt x="43792" y="17633"/>
                  </a:cubicBezTo>
                  <a:cubicBezTo>
                    <a:pt x="44447" y="18705"/>
                    <a:pt x="45625" y="19431"/>
                    <a:pt x="46983" y="19431"/>
                  </a:cubicBezTo>
                  <a:cubicBezTo>
                    <a:pt x="49042" y="19431"/>
                    <a:pt x="50709" y="17752"/>
                    <a:pt x="50709" y="15692"/>
                  </a:cubicBezTo>
                  <a:cubicBezTo>
                    <a:pt x="50709" y="13633"/>
                    <a:pt x="49042" y="11966"/>
                    <a:pt x="46983" y="11966"/>
                  </a:cubicBezTo>
                  <a:cubicBezTo>
                    <a:pt x="45625" y="11966"/>
                    <a:pt x="44447" y="12692"/>
                    <a:pt x="43792" y="13764"/>
                  </a:cubicBezTo>
                  <a:cubicBezTo>
                    <a:pt x="43435" y="14359"/>
                    <a:pt x="42780" y="14764"/>
                    <a:pt x="42030" y="14764"/>
                  </a:cubicBezTo>
                  <a:lnTo>
                    <a:pt x="38720" y="14764"/>
                  </a:lnTo>
                  <a:cubicBezTo>
                    <a:pt x="37600" y="14764"/>
                    <a:pt x="36684" y="13847"/>
                    <a:pt x="36684" y="12728"/>
                  </a:cubicBezTo>
                  <a:lnTo>
                    <a:pt x="36684" y="3560"/>
                  </a:lnTo>
                  <a:cubicBezTo>
                    <a:pt x="36684" y="1595"/>
                    <a:pt x="35088" y="0"/>
                    <a:pt x="33124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0" name="Google Shape;89;p15">
              <a:extLst>
                <a:ext uri="{FF2B5EF4-FFF2-40B4-BE49-F238E27FC236}">
                  <a16:creationId xmlns:a16="http://schemas.microsoft.com/office/drawing/2014/main" id="{63F7A3AA-D485-4118-902D-97882507BFEA}"/>
                </a:ext>
              </a:extLst>
            </p:cNvPr>
            <p:cNvSpPr/>
            <p:nvPr/>
          </p:nvSpPr>
          <p:spPr>
            <a:xfrm>
              <a:off x="4056698" y="2877371"/>
              <a:ext cx="234000" cy="232706"/>
            </a:xfrm>
            <a:custGeom>
              <a:avLst/>
              <a:gdLst/>
              <a:ahLst/>
              <a:cxnLst/>
              <a:rect l="l" t="t" r="r" b="b"/>
              <a:pathLst>
                <a:path w="6073" h="6085" extrusionOk="0">
                  <a:moveTo>
                    <a:pt x="3037" y="0"/>
                  </a:moveTo>
                  <a:cubicBezTo>
                    <a:pt x="1358" y="0"/>
                    <a:pt x="0" y="1370"/>
                    <a:pt x="0" y="3036"/>
                  </a:cubicBezTo>
                  <a:cubicBezTo>
                    <a:pt x="0" y="4715"/>
                    <a:pt x="1358" y="6084"/>
                    <a:pt x="3037" y="6084"/>
                  </a:cubicBezTo>
                  <a:cubicBezTo>
                    <a:pt x="4715" y="6084"/>
                    <a:pt x="6073" y="4715"/>
                    <a:pt x="6073" y="3036"/>
                  </a:cubicBezTo>
                  <a:cubicBezTo>
                    <a:pt x="6073" y="1370"/>
                    <a:pt x="4715" y="0"/>
                    <a:pt x="3037" y="0"/>
                  </a:cubicBezTo>
                  <a:close/>
                </a:path>
              </a:pathLst>
            </a:custGeom>
            <a:solidFill>
              <a:srgbClr val="C98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1" name="Google Shape;90;p15">
              <a:extLst>
                <a:ext uri="{FF2B5EF4-FFF2-40B4-BE49-F238E27FC236}">
                  <a16:creationId xmlns:a16="http://schemas.microsoft.com/office/drawing/2014/main" id="{1A1E8E84-01D2-411D-8D3A-8231556B63D9}"/>
                </a:ext>
              </a:extLst>
            </p:cNvPr>
            <p:cNvSpPr/>
            <p:nvPr/>
          </p:nvSpPr>
          <p:spPr>
            <a:xfrm>
              <a:off x="1028146" y="2072284"/>
              <a:ext cx="2613548" cy="369126"/>
            </a:xfrm>
            <a:custGeom>
              <a:avLst/>
              <a:gdLst/>
              <a:ahLst/>
              <a:cxnLst/>
              <a:rect l="l" t="t" r="r" b="b"/>
              <a:pathLst>
                <a:path w="42006" h="8669" extrusionOk="0">
                  <a:moveTo>
                    <a:pt x="3001" y="1"/>
                  </a:moveTo>
                  <a:cubicBezTo>
                    <a:pt x="2168" y="1"/>
                    <a:pt x="1417" y="346"/>
                    <a:pt x="882" y="882"/>
                  </a:cubicBezTo>
                  <a:cubicBezTo>
                    <a:pt x="334" y="1429"/>
                    <a:pt x="1" y="2180"/>
                    <a:pt x="1" y="3013"/>
                  </a:cubicBezTo>
                  <a:lnTo>
                    <a:pt x="1" y="8311"/>
                  </a:lnTo>
                  <a:lnTo>
                    <a:pt x="24" y="8668"/>
                  </a:lnTo>
                  <a:cubicBezTo>
                    <a:pt x="108" y="7978"/>
                    <a:pt x="417" y="7371"/>
                    <a:pt x="882" y="6894"/>
                  </a:cubicBezTo>
                  <a:cubicBezTo>
                    <a:pt x="1417" y="6359"/>
                    <a:pt x="2168" y="6013"/>
                    <a:pt x="3001" y="6013"/>
                  </a:cubicBezTo>
                  <a:lnTo>
                    <a:pt x="39006" y="6013"/>
                  </a:lnTo>
                  <a:cubicBezTo>
                    <a:pt x="40660" y="6013"/>
                    <a:pt x="42006" y="4668"/>
                    <a:pt x="42006" y="3013"/>
                  </a:cubicBezTo>
                  <a:cubicBezTo>
                    <a:pt x="42006" y="2894"/>
                    <a:pt x="42006" y="2775"/>
                    <a:pt x="41982" y="2656"/>
                  </a:cubicBezTo>
                  <a:cubicBezTo>
                    <a:pt x="41815" y="1168"/>
                    <a:pt x="40541" y="1"/>
                    <a:pt x="39006" y="1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2" name="Google Shape;91;p15">
              <a:extLst>
                <a:ext uri="{FF2B5EF4-FFF2-40B4-BE49-F238E27FC236}">
                  <a16:creationId xmlns:a16="http://schemas.microsoft.com/office/drawing/2014/main" id="{A69EBCDD-7A80-4D57-8964-170CFCED0BE6}"/>
                </a:ext>
              </a:extLst>
            </p:cNvPr>
            <p:cNvSpPr/>
            <p:nvPr/>
          </p:nvSpPr>
          <p:spPr>
            <a:xfrm>
              <a:off x="1028146" y="2042394"/>
              <a:ext cx="2613548" cy="383816"/>
            </a:xfrm>
            <a:custGeom>
              <a:avLst/>
              <a:gdLst/>
              <a:ahLst/>
              <a:cxnLst/>
              <a:rect l="l" t="t" r="r" b="b"/>
              <a:pathLst>
                <a:path w="42006" h="9014" extrusionOk="0">
                  <a:moveTo>
                    <a:pt x="3001" y="0"/>
                  </a:moveTo>
                  <a:cubicBezTo>
                    <a:pt x="2168" y="0"/>
                    <a:pt x="1417" y="334"/>
                    <a:pt x="882" y="881"/>
                  </a:cubicBezTo>
                  <a:cubicBezTo>
                    <a:pt x="334" y="1417"/>
                    <a:pt x="1" y="2167"/>
                    <a:pt x="1" y="3001"/>
                  </a:cubicBezTo>
                  <a:lnTo>
                    <a:pt x="1" y="9013"/>
                  </a:lnTo>
                  <a:cubicBezTo>
                    <a:pt x="1" y="8192"/>
                    <a:pt x="334" y="7430"/>
                    <a:pt x="882" y="6894"/>
                  </a:cubicBezTo>
                  <a:cubicBezTo>
                    <a:pt x="1417" y="6346"/>
                    <a:pt x="2168" y="6013"/>
                    <a:pt x="3001" y="6013"/>
                  </a:cubicBezTo>
                  <a:lnTo>
                    <a:pt x="39006" y="6013"/>
                  </a:lnTo>
                  <a:cubicBezTo>
                    <a:pt x="40660" y="6013"/>
                    <a:pt x="42006" y="4667"/>
                    <a:pt x="42006" y="3001"/>
                  </a:cubicBezTo>
                  <a:cubicBezTo>
                    <a:pt x="42006" y="1346"/>
                    <a:pt x="40660" y="0"/>
                    <a:pt x="39006" y="0"/>
                  </a:cubicBezTo>
                  <a:close/>
                </a:path>
              </a:pathLst>
            </a:custGeom>
            <a:solidFill>
              <a:srgbClr val="C983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endParaRPr sz="130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03" name="Google Shape;92;p15">
              <a:extLst>
                <a:ext uri="{FF2B5EF4-FFF2-40B4-BE49-F238E27FC236}">
                  <a16:creationId xmlns:a16="http://schemas.microsoft.com/office/drawing/2014/main" id="{3C706120-236B-4AFF-A5D5-AA38655C621A}"/>
                </a:ext>
              </a:extLst>
            </p:cNvPr>
            <p:cNvSpPr txBox="1"/>
            <p:nvPr/>
          </p:nvSpPr>
          <p:spPr>
            <a:xfrm rot="10800000">
              <a:off x="1245971" y="2553157"/>
              <a:ext cx="226178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Sebagai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signal (SOS)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awal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untuk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keselamatan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semasa</a:t>
              </a:r>
              <a:r>
                <a:rPr lang="en-US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sz="12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banjir</a:t>
              </a:r>
              <a:endParaRPr lang="en-US" sz="12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4" name="Google Shape;93;p15">
              <a:extLst>
                <a:ext uri="{FF2B5EF4-FFF2-40B4-BE49-F238E27FC236}">
                  <a16:creationId xmlns:a16="http://schemas.microsoft.com/office/drawing/2014/main" id="{A3A56604-EEBF-4058-A449-D3AE15423110}"/>
                </a:ext>
              </a:extLst>
            </p:cNvPr>
            <p:cNvSpPr txBox="1"/>
            <p:nvPr/>
          </p:nvSpPr>
          <p:spPr>
            <a:xfrm rot="10800000">
              <a:off x="1250404" y="2042385"/>
              <a:ext cx="2391122" cy="25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MY" sz="1600" b="1" dirty="0">
                  <a:solidFill>
                    <a:srgbClr val="FFFFFF"/>
                  </a:solidFill>
                  <a:latin typeface="Tw Cen MT" panose="020B0602020104020603" pitchFamily="34" charset="0"/>
                  <a:ea typeface="Fira Sans Extra Condensed Medium"/>
                  <a:cs typeface="Fira Sans Extra Condensed Medium"/>
                  <a:sym typeface="Fira Sans Extra Condensed Medium"/>
                </a:rPr>
                <a:t>SOS</a:t>
              </a:r>
              <a:endParaRPr sz="1600" b="1" dirty="0">
                <a:solidFill>
                  <a:srgbClr val="FFFFFF"/>
                </a:solidFill>
                <a:latin typeface="Tw Cen MT" panose="020B0602020104020603" pitchFamily="34" charset="0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105" name="Google Shape;92;p15">
            <a:extLst>
              <a:ext uri="{FF2B5EF4-FFF2-40B4-BE49-F238E27FC236}">
                <a16:creationId xmlns:a16="http://schemas.microsoft.com/office/drawing/2014/main" id="{A22D51E1-6E0B-4E15-B8F9-3805E1D8345F}"/>
              </a:ext>
            </a:extLst>
          </p:cNvPr>
          <p:cNvSpPr txBox="1"/>
          <p:nvPr/>
        </p:nvSpPr>
        <p:spPr>
          <a:xfrm>
            <a:off x="7911784" y="6167555"/>
            <a:ext cx="2995983" cy="54271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anchor="ctr" anchorCtr="0">
            <a:noAutofit/>
          </a:bodyPr>
          <a:lstStyle/>
          <a:p>
            <a:pPr lvl="0" algn="r"/>
            <a:r>
              <a:rPr lang="en-US" sz="1800" b="1" dirty="0">
                <a:latin typeface="Tw Cen MT" panose="020B0602020104020603" pitchFamily="34" charset="0"/>
                <a:cs typeface="Segoe UI" panose="020B0502040204020203" pitchFamily="34" charset="0"/>
              </a:rPr>
              <a:t>Orang </a:t>
            </a:r>
            <a:r>
              <a:rPr lang="en-US" sz="1800" b="1" dirty="0" err="1">
                <a:latin typeface="Tw Cen MT" panose="020B0602020104020603" pitchFamily="34" charset="0"/>
                <a:cs typeface="Segoe UI" panose="020B0502040204020203" pitchFamily="34" charset="0"/>
              </a:rPr>
              <a:t>Awam</a:t>
            </a:r>
            <a:r>
              <a:rPr lang="en-US" sz="1800" b="1" dirty="0">
                <a:latin typeface="Tw Cen MT" panose="020B0602020104020603" pitchFamily="34" charset="0"/>
                <a:cs typeface="Segoe UI" panose="020B0502040204020203" pitchFamily="34" charset="0"/>
              </a:rPr>
              <a:t> &amp; </a:t>
            </a:r>
            <a:r>
              <a:rPr lang="en-US" sz="1800" b="1" dirty="0" err="1">
                <a:latin typeface="Tw Cen MT" panose="020B0602020104020603" pitchFamily="34" charset="0"/>
                <a:cs typeface="Segoe UI" panose="020B0502040204020203" pitchFamily="34" charset="0"/>
              </a:rPr>
              <a:t>Individu</a:t>
            </a:r>
            <a:endParaRPr lang="en-US" sz="1800" b="1" dirty="0">
              <a:latin typeface="Tw Cen MT" panose="020B06020201040206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/>
        </p:nvSpPr>
        <p:spPr>
          <a:xfrm>
            <a:off x="515939" y="833378"/>
            <a:ext cx="11196636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2000" u="sng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Nilai Komersil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1400" i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(Nyatakan nilai komersil atau mempunyai model bisnes yang dapat dikembangkan untuk menjana pendapatan)</a:t>
            </a:r>
            <a:endParaRPr dirty="0"/>
          </a:p>
        </p:txBody>
      </p:sp>
      <p:grpSp>
        <p:nvGrpSpPr>
          <p:cNvPr id="81" name="Google Shape;2367;p43">
            <a:extLst>
              <a:ext uri="{FF2B5EF4-FFF2-40B4-BE49-F238E27FC236}">
                <a16:creationId xmlns:a16="http://schemas.microsoft.com/office/drawing/2014/main" id="{FE9F6CF8-DDCC-474B-9A6D-10C9DFC3F4AD}"/>
              </a:ext>
            </a:extLst>
          </p:cNvPr>
          <p:cNvGrpSpPr/>
          <p:nvPr/>
        </p:nvGrpSpPr>
        <p:grpSpPr>
          <a:xfrm>
            <a:off x="688722" y="1560815"/>
            <a:ext cx="2718000" cy="4790113"/>
            <a:chOff x="1336350" y="1531650"/>
            <a:chExt cx="1617475" cy="2838138"/>
          </a:xfrm>
        </p:grpSpPr>
        <p:sp>
          <p:nvSpPr>
            <p:cNvPr id="82" name="Google Shape;2368;p43">
              <a:extLst>
                <a:ext uri="{FF2B5EF4-FFF2-40B4-BE49-F238E27FC236}">
                  <a16:creationId xmlns:a16="http://schemas.microsoft.com/office/drawing/2014/main" id="{0311D4DD-545B-457E-A143-E2B60FE6782A}"/>
                </a:ext>
              </a:extLst>
            </p:cNvPr>
            <p:cNvSpPr/>
            <p:nvPr/>
          </p:nvSpPr>
          <p:spPr>
            <a:xfrm>
              <a:off x="1336350" y="2625225"/>
              <a:ext cx="1617475" cy="265550"/>
            </a:xfrm>
            <a:custGeom>
              <a:avLst/>
              <a:gdLst/>
              <a:ahLst/>
              <a:cxnLst/>
              <a:rect l="l" t="t" r="r" b="b"/>
              <a:pathLst>
                <a:path w="64699" h="10622" extrusionOk="0">
                  <a:moveTo>
                    <a:pt x="3977" y="1"/>
                  </a:moveTo>
                  <a:cubicBezTo>
                    <a:pt x="1786" y="1"/>
                    <a:pt x="0" y="2382"/>
                    <a:pt x="0" y="5311"/>
                  </a:cubicBezTo>
                  <a:cubicBezTo>
                    <a:pt x="0" y="8228"/>
                    <a:pt x="1786" y="10621"/>
                    <a:pt x="3977" y="10621"/>
                  </a:cubicBezTo>
                  <a:lnTo>
                    <a:pt x="64699" y="10621"/>
                  </a:lnTo>
                  <a:lnTo>
                    <a:pt x="64699" y="1"/>
                  </a:ln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800" b="1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Nilai </a:t>
              </a:r>
              <a:r>
                <a:rPr lang="en-US" sz="1800" b="1" dirty="0" err="1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Komersil</a:t>
              </a:r>
              <a:r>
                <a:rPr lang="en-US" sz="1800" b="1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1</a:t>
              </a:r>
              <a:endPara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3" name="Google Shape;2369;p43">
              <a:extLst>
                <a:ext uri="{FF2B5EF4-FFF2-40B4-BE49-F238E27FC236}">
                  <a16:creationId xmlns:a16="http://schemas.microsoft.com/office/drawing/2014/main" id="{0298FFD7-DAE5-479A-A70C-A2FEAC60EF49}"/>
                </a:ext>
              </a:extLst>
            </p:cNvPr>
            <p:cNvSpPr/>
            <p:nvPr/>
          </p:nvSpPr>
          <p:spPr>
            <a:xfrm>
              <a:off x="1692050" y="1531650"/>
              <a:ext cx="954000" cy="954000"/>
            </a:xfrm>
            <a:custGeom>
              <a:avLst/>
              <a:gdLst/>
              <a:ahLst/>
              <a:cxnLst/>
              <a:rect l="l" t="t" r="r" b="b"/>
              <a:pathLst>
                <a:path w="38160" h="38160" extrusionOk="0">
                  <a:moveTo>
                    <a:pt x="19086" y="0"/>
                  </a:moveTo>
                  <a:cubicBezTo>
                    <a:pt x="13049" y="0"/>
                    <a:pt x="7489" y="2763"/>
                    <a:pt x="3846" y="7597"/>
                  </a:cubicBezTo>
                  <a:cubicBezTo>
                    <a:pt x="3715" y="7763"/>
                    <a:pt x="3751" y="8001"/>
                    <a:pt x="3917" y="8120"/>
                  </a:cubicBezTo>
                  <a:cubicBezTo>
                    <a:pt x="3986" y="8174"/>
                    <a:pt x="4068" y="8200"/>
                    <a:pt x="4150" y="8200"/>
                  </a:cubicBezTo>
                  <a:cubicBezTo>
                    <a:pt x="4267" y="8200"/>
                    <a:pt x="4383" y="8147"/>
                    <a:pt x="4453" y="8049"/>
                  </a:cubicBezTo>
                  <a:cubicBezTo>
                    <a:pt x="7953" y="3417"/>
                    <a:pt x="13287" y="762"/>
                    <a:pt x="19086" y="762"/>
                  </a:cubicBezTo>
                  <a:cubicBezTo>
                    <a:pt x="29182" y="762"/>
                    <a:pt x="37398" y="8978"/>
                    <a:pt x="37398" y="19074"/>
                  </a:cubicBezTo>
                  <a:cubicBezTo>
                    <a:pt x="37398" y="29183"/>
                    <a:pt x="29182" y="37398"/>
                    <a:pt x="19086" y="37398"/>
                  </a:cubicBezTo>
                  <a:cubicBezTo>
                    <a:pt x="8977" y="37398"/>
                    <a:pt x="762" y="29183"/>
                    <a:pt x="762" y="19074"/>
                  </a:cubicBezTo>
                  <a:cubicBezTo>
                    <a:pt x="762" y="18872"/>
                    <a:pt x="595" y="18693"/>
                    <a:pt x="381" y="18693"/>
                  </a:cubicBezTo>
                  <a:cubicBezTo>
                    <a:pt x="167" y="18693"/>
                    <a:pt x="0" y="18872"/>
                    <a:pt x="0" y="19074"/>
                  </a:cubicBezTo>
                  <a:cubicBezTo>
                    <a:pt x="0" y="29599"/>
                    <a:pt x="8561" y="38160"/>
                    <a:pt x="19086" y="38160"/>
                  </a:cubicBezTo>
                  <a:cubicBezTo>
                    <a:pt x="29599" y="38160"/>
                    <a:pt x="38160" y="29599"/>
                    <a:pt x="38160" y="19074"/>
                  </a:cubicBezTo>
                  <a:cubicBezTo>
                    <a:pt x="38160" y="8561"/>
                    <a:pt x="29599" y="0"/>
                    <a:pt x="19086" y="0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4" name="Google Shape;2370;p43">
              <a:extLst>
                <a:ext uri="{FF2B5EF4-FFF2-40B4-BE49-F238E27FC236}">
                  <a16:creationId xmlns:a16="http://schemas.microsoft.com/office/drawing/2014/main" id="{978910C0-333B-452B-8C0C-03B1A2F33021}"/>
                </a:ext>
              </a:extLst>
            </p:cNvPr>
            <p:cNvSpPr/>
            <p:nvPr/>
          </p:nvSpPr>
          <p:spPr>
            <a:xfrm>
              <a:off x="2159650" y="2466575"/>
              <a:ext cx="19075" cy="236675"/>
            </a:xfrm>
            <a:custGeom>
              <a:avLst/>
              <a:gdLst/>
              <a:ahLst/>
              <a:cxnLst/>
              <a:rect l="l" t="t" r="r" b="b"/>
              <a:pathLst>
                <a:path w="763" h="9467" extrusionOk="0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lnTo>
                    <a:pt x="1" y="9085"/>
                  </a:lnTo>
                  <a:cubicBezTo>
                    <a:pt x="1" y="9300"/>
                    <a:pt x="168" y="9466"/>
                    <a:pt x="382" y="9466"/>
                  </a:cubicBezTo>
                  <a:cubicBezTo>
                    <a:pt x="584" y="9466"/>
                    <a:pt x="763" y="9300"/>
                    <a:pt x="763" y="9085"/>
                  </a:cubicBezTo>
                  <a:lnTo>
                    <a:pt x="763" y="382"/>
                  </a:lnTo>
                  <a:cubicBezTo>
                    <a:pt x="763" y="168"/>
                    <a:pt x="584" y="1"/>
                    <a:pt x="382" y="1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85" name="Google Shape;2371;p43">
              <a:extLst>
                <a:ext uri="{FF2B5EF4-FFF2-40B4-BE49-F238E27FC236}">
                  <a16:creationId xmlns:a16="http://schemas.microsoft.com/office/drawing/2014/main" id="{56EBF619-9AAB-4785-9F38-018FA54B009F}"/>
                </a:ext>
              </a:extLst>
            </p:cNvPr>
            <p:cNvGrpSpPr/>
            <p:nvPr/>
          </p:nvGrpSpPr>
          <p:grpSpPr>
            <a:xfrm>
              <a:off x="1921825" y="1748300"/>
              <a:ext cx="410200" cy="465275"/>
              <a:chOff x="1921825" y="1748300"/>
              <a:chExt cx="410200" cy="465275"/>
            </a:xfrm>
          </p:grpSpPr>
          <p:sp>
            <p:nvSpPr>
              <p:cNvPr id="89" name="Google Shape;2372;p43">
                <a:extLst>
                  <a:ext uri="{FF2B5EF4-FFF2-40B4-BE49-F238E27FC236}">
                    <a16:creationId xmlns:a16="http://schemas.microsoft.com/office/drawing/2014/main" id="{0302F680-DEEE-44F2-A9B3-7ECB3DBA3ADC}"/>
                  </a:ext>
                </a:extLst>
              </p:cNvPr>
              <p:cNvSpPr/>
              <p:nvPr/>
            </p:nvSpPr>
            <p:spPr>
              <a:xfrm>
                <a:off x="2013500" y="1855075"/>
                <a:ext cx="276850" cy="244425"/>
              </a:xfrm>
              <a:custGeom>
                <a:avLst/>
                <a:gdLst/>
                <a:ahLst/>
                <a:cxnLst/>
                <a:rect l="l" t="t" r="r" b="b"/>
                <a:pathLst>
                  <a:path w="11074" h="9777" extrusionOk="0">
                    <a:moveTo>
                      <a:pt x="5537" y="389"/>
                    </a:moveTo>
                    <a:cubicBezTo>
                      <a:pt x="6920" y="389"/>
                      <a:pt x="8285" y="1023"/>
                      <a:pt x="9169" y="2220"/>
                    </a:cubicBezTo>
                    <a:cubicBezTo>
                      <a:pt x="10645" y="4220"/>
                      <a:pt x="10216" y="7042"/>
                      <a:pt x="8216" y="8518"/>
                    </a:cubicBezTo>
                    <a:cubicBezTo>
                      <a:pt x="7413" y="9111"/>
                      <a:pt x="6475" y="9397"/>
                      <a:pt x="5546" y="9397"/>
                    </a:cubicBezTo>
                    <a:cubicBezTo>
                      <a:pt x="4161" y="9397"/>
                      <a:pt x="2794" y="8763"/>
                      <a:pt x="1918" y="7566"/>
                    </a:cubicBezTo>
                    <a:cubicBezTo>
                      <a:pt x="441" y="5566"/>
                      <a:pt x="870" y="2744"/>
                      <a:pt x="2870" y="1268"/>
                    </a:cubicBezTo>
                    <a:cubicBezTo>
                      <a:pt x="3674" y="675"/>
                      <a:pt x="4609" y="389"/>
                      <a:pt x="5537" y="389"/>
                    </a:cubicBezTo>
                    <a:close/>
                    <a:moveTo>
                      <a:pt x="5537" y="1"/>
                    </a:moveTo>
                    <a:cubicBezTo>
                      <a:pt x="4530" y="1"/>
                      <a:pt x="3515" y="312"/>
                      <a:pt x="2644" y="958"/>
                    </a:cubicBezTo>
                    <a:cubicBezTo>
                      <a:pt x="465" y="2553"/>
                      <a:pt x="1" y="5625"/>
                      <a:pt x="1608" y="7792"/>
                    </a:cubicBezTo>
                    <a:cubicBezTo>
                      <a:pt x="2563" y="9090"/>
                      <a:pt x="4044" y="9777"/>
                      <a:pt x="5546" y="9777"/>
                    </a:cubicBezTo>
                    <a:cubicBezTo>
                      <a:pt x="6552" y="9777"/>
                      <a:pt x="7568" y="9468"/>
                      <a:pt x="8442" y="8828"/>
                    </a:cubicBezTo>
                    <a:cubicBezTo>
                      <a:pt x="10609" y="7233"/>
                      <a:pt x="11074" y="4161"/>
                      <a:pt x="9478" y="1994"/>
                    </a:cubicBezTo>
                    <a:cubicBezTo>
                      <a:pt x="8517" y="691"/>
                      <a:pt x="7036" y="1"/>
                      <a:pt x="5537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0" name="Google Shape;2373;p43">
                <a:extLst>
                  <a:ext uri="{FF2B5EF4-FFF2-40B4-BE49-F238E27FC236}">
                    <a16:creationId xmlns:a16="http://schemas.microsoft.com/office/drawing/2014/main" id="{18ECDAAB-AB2A-4C95-BD66-5A7ECF508010}"/>
                  </a:ext>
                </a:extLst>
              </p:cNvPr>
              <p:cNvSpPr/>
              <p:nvPr/>
            </p:nvSpPr>
            <p:spPr>
              <a:xfrm>
                <a:off x="1991775" y="1835800"/>
                <a:ext cx="340250" cy="377775"/>
              </a:xfrm>
              <a:custGeom>
                <a:avLst/>
                <a:gdLst/>
                <a:ahLst/>
                <a:cxnLst/>
                <a:rect l="l" t="t" r="r" b="b"/>
                <a:pathLst>
                  <a:path w="13610" h="15111" extrusionOk="0">
                    <a:moveTo>
                      <a:pt x="6394" y="384"/>
                    </a:moveTo>
                    <a:cubicBezTo>
                      <a:pt x="8018" y="384"/>
                      <a:pt x="9622" y="1128"/>
                      <a:pt x="10657" y="2527"/>
                    </a:cubicBezTo>
                    <a:cubicBezTo>
                      <a:pt x="12383" y="4872"/>
                      <a:pt x="11883" y="8182"/>
                      <a:pt x="9538" y="9909"/>
                    </a:cubicBezTo>
                    <a:cubicBezTo>
                      <a:pt x="8596" y="10602"/>
                      <a:pt x="7499" y="10936"/>
                      <a:pt x="6411" y="10936"/>
                    </a:cubicBezTo>
                    <a:cubicBezTo>
                      <a:pt x="4790" y="10936"/>
                      <a:pt x="3189" y="10193"/>
                      <a:pt x="2156" y="8789"/>
                    </a:cubicBezTo>
                    <a:cubicBezTo>
                      <a:pt x="429" y="6456"/>
                      <a:pt x="929" y="3134"/>
                      <a:pt x="3275" y="1407"/>
                    </a:cubicBezTo>
                    <a:cubicBezTo>
                      <a:pt x="4214" y="716"/>
                      <a:pt x="5309" y="384"/>
                      <a:pt x="6394" y="384"/>
                    </a:cubicBezTo>
                    <a:close/>
                    <a:moveTo>
                      <a:pt x="9954" y="10087"/>
                    </a:moveTo>
                    <a:lnTo>
                      <a:pt x="13169" y="14457"/>
                    </a:lnTo>
                    <a:lnTo>
                      <a:pt x="12800" y="14731"/>
                    </a:lnTo>
                    <a:lnTo>
                      <a:pt x="9585" y="10361"/>
                    </a:lnTo>
                    <a:lnTo>
                      <a:pt x="9764" y="10218"/>
                    </a:lnTo>
                    <a:lnTo>
                      <a:pt x="9954" y="10087"/>
                    </a:lnTo>
                    <a:close/>
                    <a:moveTo>
                      <a:pt x="6400" y="0"/>
                    </a:moveTo>
                    <a:cubicBezTo>
                      <a:pt x="5233" y="0"/>
                      <a:pt x="4057" y="358"/>
                      <a:pt x="3049" y="1098"/>
                    </a:cubicBezTo>
                    <a:cubicBezTo>
                      <a:pt x="536" y="2955"/>
                      <a:pt x="1" y="6503"/>
                      <a:pt x="1846" y="9027"/>
                    </a:cubicBezTo>
                    <a:cubicBezTo>
                      <a:pt x="2953" y="10531"/>
                      <a:pt x="4671" y="11325"/>
                      <a:pt x="6411" y="11325"/>
                    </a:cubicBezTo>
                    <a:cubicBezTo>
                      <a:pt x="7386" y="11325"/>
                      <a:pt x="8367" y="11076"/>
                      <a:pt x="9252" y="10563"/>
                    </a:cubicBezTo>
                    <a:lnTo>
                      <a:pt x="12490" y="14957"/>
                    </a:lnTo>
                    <a:cubicBezTo>
                      <a:pt x="12569" y="15057"/>
                      <a:pt x="12687" y="15110"/>
                      <a:pt x="12805" y="15110"/>
                    </a:cubicBezTo>
                    <a:cubicBezTo>
                      <a:pt x="12883" y="15110"/>
                      <a:pt x="12960" y="15087"/>
                      <a:pt x="13026" y="15040"/>
                    </a:cubicBezTo>
                    <a:lnTo>
                      <a:pt x="13395" y="14766"/>
                    </a:lnTo>
                    <a:cubicBezTo>
                      <a:pt x="13574" y="14635"/>
                      <a:pt x="13610" y="14397"/>
                      <a:pt x="13479" y="14230"/>
                    </a:cubicBezTo>
                    <a:lnTo>
                      <a:pt x="10240" y="9837"/>
                    </a:lnTo>
                    <a:cubicBezTo>
                      <a:pt x="12347" y="7908"/>
                      <a:pt x="12693" y="4646"/>
                      <a:pt x="10966" y="2300"/>
                    </a:cubicBezTo>
                    <a:cubicBezTo>
                      <a:pt x="9861" y="796"/>
                      <a:pt x="8141" y="0"/>
                      <a:pt x="64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1" name="Google Shape;2374;p43">
                <a:extLst>
                  <a:ext uri="{FF2B5EF4-FFF2-40B4-BE49-F238E27FC236}">
                    <a16:creationId xmlns:a16="http://schemas.microsoft.com/office/drawing/2014/main" id="{8C5650A2-C167-41CB-A4D5-0EA9090D7396}"/>
                  </a:ext>
                </a:extLst>
              </p:cNvPr>
              <p:cNvSpPr/>
              <p:nvPr/>
            </p:nvSpPr>
            <p:spPr>
              <a:xfrm>
                <a:off x="2017075" y="1800300"/>
                <a:ext cx="36350" cy="44850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1794" extrusionOk="0">
                    <a:moveTo>
                      <a:pt x="193" y="1"/>
                    </a:moveTo>
                    <a:cubicBezTo>
                      <a:pt x="159" y="1"/>
                      <a:pt x="125" y="10"/>
                      <a:pt x="96" y="30"/>
                    </a:cubicBezTo>
                    <a:cubicBezTo>
                      <a:pt x="25" y="89"/>
                      <a:pt x="1" y="196"/>
                      <a:pt x="60" y="268"/>
                    </a:cubicBezTo>
                    <a:lnTo>
                      <a:pt x="1132" y="1720"/>
                    </a:lnTo>
                    <a:cubicBezTo>
                      <a:pt x="1167" y="1769"/>
                      <a:pt x="1213" y="1793"/>
                      <a:pt x="1263" y="1793"/>
                    </a:cubicBezTo>
                    <a:cubicBezTo>
                      <a:pt x="1298" y="1793"/>
                      <a:pt x="1335" y="1781"/>
                      <a:pt x="1370" y="1756"/>
                    </a:cubicBezTo>
                    <a:cubicBezTo>
                      <a:pt x="1441" y="1708"/>
                      <a:pt x="1453" y="1601"/>
                      <a:pt x="1406" y="1530"/>
                    </a:cubicBezTo>
                    <a:lnTo>
                      <a:pt x="322" y="65"/>
                    </a:lnTo>
                    <a:cubicBezTo>
                      <a:pt x="294" y="22"/>
                      <a:pt x="244" y="1"/>
                      <a:pt x="19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2" name="Google Shape;2375;p43">
                <a:extLst>
                  <a:ext uri="{FF2B5EF4-FFF2-40B4-BE49-F238E27FC236}">
                    <a16:creationId xmlns:a16="http://schemas.microsoft.com/office/drawing/2014/main" id="{7E2AAF87-5C2B-4432-9113-C4F069EC86BD}"/>
                  </a:ext>
                </a:extLst>
              </p:cNvPr>
              <p:cNvSpPr/>
              <p:nvPr/>
            </p:nvSpPr>
            <p:spPr>
              <a:xfrm>
                <a:off x="2074225" y="1766750"/>
                <a:ext cx="25625" cy="50375"/>
              </a:xfrm>
              <a:custGeom>
                <a:avLst/>
                <a:gdLst/>
                <a:ahLst/>
                <a:cxnLst/>
                <a:rect l="l" t="t" r="r" b="b"/>
                <a:pathLst>
                  <a:path w="1025" h="2015" extrusionOk="0">
                    <a:moveTo>
                      <a:pt x="198" y="0"/>
                    </a:moveTo>
                    <a:cubicBezTo>
                      <a:pt x="176" y="0"/>
                      <a:pt x="153" y="5"/>
                      <a:pt x="132" y="14"/>
                    </a:cubicBezTo>
                    <a:cubicBezTo>
                      <a:pt x="48" y="38"/>
                      <a:pt x="1" y="133"/>
                      <a:pt x="36" y="229"/>
                    </a:cubicBezTo>
                    <a:lnTo>
                      <a:pt x="691" y="1907"/>
                    </a:lnTo>
                    <a:cubicBezTo>
                      <a:pt x="719" y="1972"/>
                      <a:pt x="782" y="2015"/>
                      <a:pt x="847" y="2015"/>
                    </a:cubicBezTo>
                    <a:cubicBezTo>
                      <a:pt x="867" y="2015"/>
                      <a:pt x="886" y="2011"/>
                      <a:pt x="906" y="2003"/>
                    </a:cubicBezTo>
                    <a:cubicBezTo>
                      <a:pt x="918" y="2003"/>
                      <a:pt x="929" y="1991"/>
                      <a:pt x="941" y="1979"/>
                    </a:cubicBezTo>
                    <a:cubicBezTo>
                      <a:pt x="1001" y="1943"/>
                      <a:pt x="1025" y="1860"/>
                      <a:pt x="1001" y="1788"/>
                    </a:cubicBezTo>
                    <a:lnTo>
                      <a:pt x="346" y="98"/>
                    </a:lnTo>
                    <a:cubicBezTo>
                      <a:pt x="320" y="36"/>
                      <a:pt x="261" y="0"/>
                      <a:pt x="19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3" name="Google Shape;2376;p43">
                <a:extLst>
                  <a:ext uri="{FF2B5EF4-FFF2-40B4-BE49-F238E27FC236}">
                    <a16:creationId xmlns:a16="http://schemas.microsoft.com/office/drawing/2014/main" id="{6A2146D2-5503-45A6-8AC6-23785B54B8EC}"/>
                  </a:ext>
                </a:extLst>
              </p:cNvPr>
              <p:cNvSpPr/>
              <p:nvPr/>
            </p:nvSpPr>
            <p:spPr>
              <a:xfrm>
                <a:off x="2138525" y="1748900"/>
                <a:ext cx="137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2135" extrusionOk="0">
                    <a:moveTo>
                      <a:pt x="174" y="1"/>
                    </a:moveTo>
                    <a:cubicBezTo>
                      <a:pt x="168" y="1"/>
                      <a:pt x="161" y="1"/>
                      <a:pt x="155" y="2"/>
                    </a:cubicBezTo>
                    <a:cubicBezTo>
                      <a:pt x="60" y="14"/>
                      <a:pt x="0" y="97"/>
                      <a:pt x="0" y="181"/>
                    </a:cubicBezTo>
                    <a:lnTo>
                      <a:pt x="203" y="1978"/>
                    </a:lnTo>
                    <a:cubicBezTo>
                      <a:pt x="214" y="2067"/>
                      <a:pt x="286" y="2134"/>
                      <a:pt x="373" y="2134"/>
                    </a:cubicBezTo>
                    <a:cubicBezTo>
                      <a:pt x="379" y="2134"/>
                      <a:pt x="386" y="2134"/>
                      <a:pt x="393" y="2133"/>
                    </a:cubicBezTo>
                    <a:cubicBezTo>
                      <a:pt x="417" y="2121"/>
                      <a:pt x="453" y="2109"/>
                      <a:pt x="465" y="2097"/>
                    </a:cubicBezTo>
                    <a:cubicBezTo>
                      <a:pt x="512" y="2062"/>
                      <a:pt x="548" y="2002"/>
                      <a:pt x="536" y="1943"/>
                    </a:cubicBezTo>
                    <a:lnTo>
                      <a:pt x="334" y="145"/>
                    </a:lnTo>
                    <a:cubicBezTo>
                      <a:pt x="323" y="68"/>
                      <a:pt x="251" y="1"/>
                      <a:pt x="17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4" name="Google Shape;2377;p43">
                <a:extLst>
                  <a:ext uri="{FF2B5EF4-FFF2-40B4-BE49-F238E27FC236}">
                    <a16:creationId xmlns:a16="http://schemas.microsoft.com/office/drawing/2014/main" id="{77832483-943D-4A4C-AFBF-EE6017BBADE5}"/>
                  </a:ext>
                </a:extLst>
              </p:cNvPr>
              <p:cNvSpPr/>
              <p:nvPr/>
            </p:nvSpPr>
            <p:spPr>
              <a:xfrm>
                <a:off x="2197750" y="1748300"/>
                <a:ext cx="15800" cy="5305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2122" extrusionOk="0">
                    <a:moveTo>
                      <a:pt x="453" y="1"/>
                    </a:moveTo>
                    <a:cubicBezTo>
                      <a:pt x="368" y="1"/>
                      <a:pt x="297" y="57"/>
                      <a:pt x="287" y="133"/>
                    </a:cubicBezTo>
                    <a:lnTo>
                      <a:pt x="13" y="1931"/>
                    </a:lnTo>
                    <a:cubicBezTo>
                      <a:pt x="1" y="2014"/>
                      <a:pt x="60" y="2110"/>
                      <a:pt x="156" y="2121"/>
                    </a:cubicBezTo>
                    <a:cubicBezTo>
                      <a:pt x="203" y="2121"/>
                      <a:pt x="239" y="2110"/>
                      <a:pt x="275" y="2086"/>
                    </a:cubicBezTo>
                    <a:cubicBezTo>
                      <a:pt x="310" y="2062"/>
                      <a:pt x="334" y="2026"/>
                      <a:pt x="346" y="1979"/>
                    </a:cubicBezTo>
                    <a:lnTo>
                      <a:pt x="620" y="193"/>
                    </a:lnTo>
                    <a:cubicBezTo>
                      <a:pt x="632" y="97"/>
                      <a:pt x="572" y="14"/>
                      <a:pt x="477" y="2"/>
                    </a:cubicBezTo>
                    <a:cubicBezTo>
                      <a:pt x="469" y="1"/>
                      <a:pt x="461" y="1"/>
                      <a:pt x="45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5" name="Google Shape;2378;p43">
                <a:extLst>
                  <a:ext uri="{FF2B5EF4-FFF2-40B4-BE49-F238E27FC236}">
                    <a16:creationId xmlns:a16="http://schemas.microsoft.com/office/drawing/2014/main" id="{A342B361-A5D2-40C4-8467-9BD9090275BD}"/>
                  </a:ext>
                </a:extLst>
              </p:cNvPr>
              <p:cNvSpPr/>
              <p:nvPr/>
            </p:nvSpPr>
            <p:spPr>
              <a:xfrm>
                <a:off x="1921825" y="1969450"/>
                <a:ext cx="53900" cy="15250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10" extrusionOk="0">
                    <a:moveTo>
                      <a:pt x="191" y="1"/>
                    </a:moveTo>
                    <a:cubicBezTo>
                      <a:pt x="106" y="1"/>
                      <a:pt x="35" y="58"/>
                      <a:pt x="25" y="145"/>
                    </a:cubicBezTo>
                    <a:cubicBezTo>
                      <a:pt x="1" y="241"/>
                      <a:pt x="72" y="324"/>
                      <a:pt x="156" y="336"/>
                    </a:cubicBezTo>
                    <a:lnTo>
                      <a:pt x="1953" y="610"/>
                    </a:lnTo>
                    <a:cubicBezTo>
                      <a:pt x="1989" y="610"/>
                      <a:pt x="2037" y="598"/>
                      <a:pt x="2072" y="574"/>
                    </a:cubicBezTo>
                    <a:cubicBezTo>
                      <a:pt x="2108" y="550"/>
                      <a:pt x="2132" y="514"/>
                      <a:pt x="2132" y="467"/>
                    </a:cubicBezTo>
                    <a:cubicBezTo>
                      <a:pt x="2156" y="372"/>
                      <a:pt x="2084" y="288"/>
                      <a:pt x="2001" y="276"/>
                    </a:cubicBezTo>
                    <a:lnTo>
                      <a:pt x="215" y="2"/>
                    </a:lnTo>
                    <a:cubicBezTo>
                      <a:pt x="207" y="1"/>
                      <a:pt x="199" y="1"/>
                      <a:pt x="19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6" name="Google Shape;2379;p43">
                <a:extLst>
                  <a:ext uri="{FF2B5EF4-FFF2-40B4-BE49-F238E27FC236}">
                    <a16:creationId xmlns:a16="http://schemas.microsoft.com/office/drawing/2014/main" id="{E01A9462-075B-4833-AC72-1E7984F520B8}"/>
                  </a:ext>
                </a:extLst>
              </p:cNvPr>
              <p:cNvSpPr/>
              <p:nvPr/>
            </p:nvSpPr>
            <p:spPr>
              <a:xfrm>
                <a:off x="1938200" y="1905450"/>
                <a:ext cx="50925" cy="26300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1052" extrusionOk="0">
                    <a:moveTo>
                      <a:pt x="184" y="1"/>
                    </a:moveTo>
                    <a:cubicBezTo>
                      <a:pt x="122" y="1"/>
                      <a:pt x="63" y="36"/>
                      <a:pt x="36" y="98"/>
                    </a:cubicBezTo>
                    <a:cubicBezTo>
                      <a:pt x="1" y="181"/>
                      <a:pt x="36" y="276"/>
                      <a:pt x="120" y="312"/>
                    </a:cubicBezTo>
                    <a:lnTo>
                      <a:pt x="1787" y="1038"/>
                    </a:lnTo>
                    <a:cubicBezTo>
                      <a:pt x="1805" y="1048"/>
                      <a:pt x="1826" y="1051"/>
                      <a:pt x="1848" y="1051"/>
                    </a:cubicBezTo>
                    <a:cubicBezTo>
                      <a:pt x="1884" y="1051"/>
                      <a:pt x="1919" y="1041"/>
                      <a:pt x="1941" y="1027"/>
                    </a:cubicBezTo>
                    <a:cubicBezTo>
                      <a:pt x="1965" y="1003"/>
                      <a:pt x="1989" y="979"/>
                      <a:pt x="2001" y="955"/>
                    </a:cubicBezTo>
                    <a:cubicBezTo>
                      <a:pt x="2037" y="872"/>
                      <a:pt x="2001" y="777"/>
                      <a:pt x="1917" y="741"/>
                    </a:cubicBezTo>
                    <a:lnTo>
                      <a:pt x="251" y="15"/>
                    </a:lnTo>
                    <a:cubicBezTo>
                      <a:pt x="229" y="5"/>
                      <a:pt x="206" y="1"/>
                      <a:pt x="18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7" name="Google Shape;2380;p43">
                <a:extLst>
                  <a:ext uri="{FF2B5EF4-FFF2-40B4-BE49-F238E27FC236}">
                    <a16:creationId xmlns:a16="http://schemas.microsoft.com/office/drawing/2014/main" id="{03BA256A-EEE2-4B36-AFC6-FB1B2838E707}"/>
                  </a:ext>
                </a:extLst>
              </p:cNvPr>
              <p:cNvSpPr/>
              <p:nvPr/>
            </p:nvSpPr>
            <p:spPr>
              <a:xfrm>
                <a:off x="1970950" y="1847700"/>
                <a:ext cx="44675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1458" extrusionOk="0">
                    <a:moveTo>
                      <a:pt x="180" y="0"/>
                    </a:moveTo>
                    <a:cubicBezTo>
                      <a:pt x="131" y="0"/>
                      <a:pt x="82" y="22"/>
                      <a:pt x="48" y="62"/>
                    </a:cubicBezTo>
                    <a:cubicBezTo>
                      <a:pt x="0" y="134"/>
                      <a:pt x="12" y="241"/>
                      <a:pt x="84" y="300"/>
                    </a:cubicBezTo>
                    <a:lnTo>
                      <a:pt x="1489" y="1420"/>
                    </a:lnTo>
                    <a:cubicBezTo>
                      <a:pt x="1527" y="1445"/>
                      <a:pt x="1565" y="1457"/>
                      <a:pt x="1602" y="1457"/>
                    </a:cubicBezTo>
                    <a:cubicBezTo>
                      <a:pt x="1633" y="1457"/>
                      <a:pt x="1663" y="1448"/>
                      <a:pt x="1691" y="1432"/>
                    </a:cubicBezTo>
                    <a:cubicBezTo>
                      <a:pt x="1703" y="1420"/>
                      <a:pt x="1715" y="1408"/>
                      <a:pt x="1727" y="1396"/>
                    </a:cubicBezTo>
                    <a:cubicBezTo>
                      <a:pt x="1786" y="1324"/>
                      <a:pt x="1774" y="1217"/>
                      <a:pt x="1703" y="1170"/>
                    </a:cubicBezTo>
                    <a:lnTo>
                      <a:pt x="286" y="39"/>
                    </a:lnTo>
                    <a:cubicBezTo>
                      <a:pt x="255" y="13"/>
                      <a:pt x="218" y="0"/>
                      <a:pt x="18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86" name="Google Shape;2381;p43">
              <a:extLst>
                <a:ext uri="{FF2B5EF4-FFF2-40B4-BE49-F238E27FC236}">
                  <a16:creationId xmlns:a16="http://schemas.microsoft.com/office/drawing/2014/main" id="{A2D8D8F3-5BBF-44B2-826E-DDB6FF1B855B}"/>
                </a:ext>
              </a:extLst>
            </p:cNvPr>
            <p:cNvSpPr/>
            <p:nvPr/>
          </p:nvSpPr>
          <p:spPr>
            <a:xfrm>
              <a:off x="1737275" y="1583475"/>
              <a:ext cx="899850" cy="856350"/>
            </a:xfrm>
            <a:custGeom>
              <a:avLst/>
              <a:gdLst/>
              <a:ahLst/>
              <a:cxnLst/>
              <a:rect l="l" t="t" r="r" b="b"/>
              <a:pathLst>
                <a:path w="35994" h="34254" extrusionOk="0">
                  <a:moveTo>
                    <a:pt x="17221" y="0"/>
                  </a:moveTo>
                  <a:cubicBezTo>
                    <a:pt x="12717" y="0"/>
                    <a:pt x="8219" y="1761"/>
                    <a:pt x="4859" y="5262"/>
                  </a:cubicBezTo>
                  <a:cubicBezTo>
                    <a:pt x="1692" y="8560"/>
                    <a:pt x="1" y="12905"/>
                    <a:pt x="84" y="17477"/>
                  </a:cubicBezTo>
                  <a:cubicBezTo>
                    <a:pt x="179" y="22061"/>
                    <a:pt x="2049" y="26324"/>
                    <a:pt x="5359" y="29491"/>
                  </a:cubicBezTo>
                  <a:cubicBezTo>
                    <a:pt x="8633" y="32634"/>
                    <a:pt x="12931" y="34253"/>
                    <a:pt x="17253" y="34253"/>
                  </a:cubicBezTo>
                  <a:cubicBezTo>
                    <a:pt x="20611" y="34253"/>
                    <a:pt x="23980" y="33277"/>
                    <a:pt x="26885" y="31289"/>
                  </a:cubicBezTo>
                  <a:lnTo>
                    <a:pt x="26695" y="31015"/>
                  </a:lnTo>
                  <a:cubicBezTo>
                    <a:pt x="23841" y="32968"/>
                    <a:pt x="20536" y="33925"/>
                    <a:pt x="17244" y="33925"/>
                  </a:cubicBezTo>
                  <a:cubicBezTo>
                    <a:pt x="13009" y="33925"/>
                    <a:pt x="8794" y="32341"/>
                    <a:pt x="5585" y="29253"/>
                  </a:cubicBezTo>
                  <a:cubicBezTo>
                    <a:pt x="2346" y="26145"/>
                    <a:pt x="513" y="21966"/>
                    <a:pt x="418" y="17477"/>
                  </a:cubicBezTo>
                  <a:cubicBezTo>
                    <a:pt x="322" y="12989"/>
                    <a:pt x="1989" y="8726"/>
                    <a:pt x="5097" y="5488"/>
                  </a:cubicBezTo>
                  <a:cubicBezTo>
                    <a:pt x="8391" y="2053"/>
                    <a:pt x="12806" y="324"/>
                    <a:pt x="17227" y="324"/>
                  </a:cubicBezTo>
                  <a:cubicBezTo>
                    <a:pt x="21417" y="324"/>
                    <a:pt x="25611" y="1877"/>
                    <a:pt x="28862" y="5000"/>
                  </a:cubicBezTo>
                  <a:cubicBezTo>
                    <a:pt x="34398" y="10322"/>
                    <a:pt x="35636" y="18692"/>
                    <a:pt x="31874" y="25371"/>
                  </a:cubicBezTo>
                  <a:lnTo>
                    <a:pt x="32160" y="25526"/>
                  </a:lnTo>
                  <a:cubicBezTo>
                    <a:pt x="35993" y="18728"/>
                    <a:pt x="34731" y="10191"/>
                    <a:pt x="29088" y="4773"/>
                  </a:cubicBezTo>
                  <a:cubicBezTo>
                    <a:pt x="25772" y="1585"/>
                    <a:pt x="21494" y="0"/>
                    <a:pt x="17221" y="0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8" name="Google Shape;2383;p43">
              <a:extLst>
                <a:ext uri="{FF2B5EF4-FFF2-40B4-BE49-F238E27FC236}">
                  <a16:creationId xmlns:a16="http://schemas.microsoft.com/office/drawing/2014/main" id="{255FBBE9-A6AE-4BE0-8DDA-67F968C7EE65}"/>
                </a:ext>
              </a:extLst>
            </p:cNvPr>
            <p:cNvSpPr txBox="1"/>
            <p:nvPr/>
          </p:nvSpPr>
          <p:spPr>
            <a:xfrm>
              <a:off x="1491950" y="2961217"/>
              <a:ext cx="1354200" cy="14085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ctr">
                <a:buClrTx/>
              </a:pPr>
              <a:r>
                <a:rPr lang="en-US" sz="1600" dirty="0" err="1"/>
                <a:t>Sebagai</a:t>
              </a:r>
              <a:r>
                <a:rPr lang="en-US" sz="1600" dirty="0"/>
                <a:t> </a:t>
              </a:r>
              <a:r>
                <a:rPr lang="en-US" sz="1600" dirty="0" err="1"/>
                <a:t>rujukan</a:t>
              </a:r>
              <a:r>
                <a:rPr lang="en-US" sz="1600" dirty="0"/>
                <a:t> </a:t>
              </a:r>
              <a:r>
                <a:rPr lang="en-US" sz="1600" dirty="0" err="1"/>
                <a:t>kepada</a:t>
              </a:r>
              <a:r>
                <a:rPr lang="en-US" sz="1600" dirty="0"/>
                <a:t> </a:t>
              </a:r>
              <a:r>
                <a:rPr lang="en-US" sz="1600" dirty="0" err="1"/>
                <a:t>pihak</a:t>
              </a:r>
              <a:r>
                <a:rPr lang="en-US" sz="1600" dirty="0"/>
                <a:t> </a:t>
              </a:r>
              <a:r>
                <a:rPr lang="en-US" sz="1600" dirty="0" err="1"/>
                <a:t>berwajib</a:t>
              </a:r>
              <a:r>
                <a:rPr lang="en-US" sz="1600" dirty="0"/>
                <a:t> dan orang </a:t>
              </a:r>
              <a:r>
                <a:rPr lang="en-US" sz="1600" dirty="0" err="1"/>
                <a:t>awam</a:t>
              </a:r>
              <a:r>
                <a:rPr lang="en-US" sz="1600" dirty="0"/>
                <a:t> </a:t>
              </a:r>
              <a:r>
                <a:rPr lang="en-US" sz="1600" dirty="0" err="1"/>
                <a:t>untuk</a:t>
              </a:r>
              <a:r>
                <a:rPr lang="en-US" sz="1600" dirty="0"/>
                <a:t> </a:t>
              </a:r>
              <a:r>
                <a:rPr lang="en-US" sz="1600" dirty="0" err="1"/>
                <a:t>mengenal</a:t>
              </a:r>
              <a:r>
                <a:rPr lang="en-US" sz="1600" dirty="0"/>
                <a:t> </a:t>
              </a:r>
              <a:r>
                <a:rPr lang="en-US" sz="1600" dirty="0" err="1"/>
                <a:t>pasti</a:t>
              </a:r>
              <a:r>
                <a:rPr lang="en-US" sz="1600" dirty="0"/>
                <a:t> </a:t>
              </a:r>
              <a:r>
                <a:rPr lang="en-US" sz="1600" dirty="0" err="1"/>
                <a:t>kawasan</a:t>
              </a:r>
              <a:r>
                <a:rPr lang="en-US" sz="1600" dirty="0"/>
                <a:t> </a:t>
              </a:r>
              <a:r>
                <a:rPr lang="en-US" sz="1600" dirty="0" err="1"/>
                <a:t>selamat</a:t>
              </a:r>
              <a:r>
                <a:rPr lang="en-US" sz="1600" dirty="0"/>
                <a:t> </a:t>
              </a:r>
              <a:r>
                <a:rPr lang="en-US" sz="1600" dirty="0" err="1"/>
                <a:t>sekiranya</a:t>
              </a:r>
              <a:r>
                <a:rPr lang="en-US" sz="1600" dirty="0"/>
                <a:t> </a:t>
              </a:r>
              <a:r>
                <a:rPr lang="en-US" sz="1600" dirty="0" err="1"/>
                <a:t>berhadapan</a:t>
              </a:r>
              <a:r>
                <a:rPr lang="en-US" sz="1600" dirty="0"/>
                <a:t> </a:t>
              </a:r>
              <a:r>
                <a:rPr lang="en-US" sz="1600" dirty="0" err="1"/>
                <a:t>dengan</a:t>
              </a:r>
              <a:r>
                <a:rPr lang="en-US" sz="1600" dirty="0"/>
                <a:t> </a:t>
              </a:r>
              <a:r>
                <a:rPr lang="en-US" sz="1600" dirty="0" err="1"/>
                <a:t>bencana</a:t>
              </a:r>
              <a:r>
                <a:rPr lang="en-US" sz="1600" dirty="0"/>
                <a:t> </a:t>
              </a:r>
              <a:r>
                <a:rPr lang="en-US" sz="1600" dirty="0" err="1"/>
                <a:t>banjir</a:t>
              </a:r>
              <a:endParaRPr kumimoji="0" sz="15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8" name="Google Shape;2384;p43">
            <a:extLst>
              <a:ext uri="{FF2B5EF4-FFF2-40B4-BE49-F238E27FC236}">
                <a16:creationId xmlns:a16="http://schemas.microsoft.com/office/drawing/2014/main" id="{E856C5E5-4F7A-42E8-95CE-D2BCA7317C8B}"/>
              </a:ext>
            </a:extLst>
          </p:cNvPr>
          <p:cNvGrpSpPr/>
          <p:nvPr/>
        </p:nvGrpSpPr>
        <p:grpSpPr>
          <a:xfrm>
            <a:off x="3385955" y="1569581"/>
            <a:ext cx="2718126" cy="5122169"/>
            <a:chOff x="2954100" y="1531650"/>
            <a:chExt cx="1617500" cy="3034877"/>
          </a:xfrm>
        </p:grpSpPr>
        <p:sp>
          <p:nvSpPr>
            <p:cNvPr id="99" name="Google Shape;2385;p43">
              <a:extLst>
                <a:ext uri="{FF2B5EF4-FFF2-40B4-BE49-F238E27FC236}">
                  <a16:creationId xmlns:a16="http://schemas.microsoft.com/office/drawing/2014/main" id="{684EE1AF-4181-40A6-B5F5-EFFA504DDA49}"/>
                </a:ext>
              </a:extLst>
            </p:cNvPr>
            <p:cNvSpPr/>
            <p:nvPr/>
          </p:nvSpPr>
          <p:spPr>
            <a:xfrm>
              <a:off x="2954100" y="2625225"/>
              <a:ext cx="1617500" cy="265550"/>
            </a:xfrm>
            <a:custGeom>
              <a:avLst/>
              <a:gdLst/>
              <a:ahLst/>
              <a:cxnLst/>
              <a:rect l="l" t="t" r="r" b="b"/>
              <a:pathLst>
                <a:path w="64700" h="10622" extrusionOk="0">
                  <a:moveTo>
                    <a:pt x="1" y="1"/>
                  </a:moveTo>
                  <a:lnTo>
                    <a:pt x="1" y="10621"/>
                  </a:lnTo>
                  <a:lnTo>
                    <a:pt x="64699" y="10621"/>
                  </a:lnTo>
                  <a:lnTo>
                    <a:pt x="64699" y="1"/>
                  </a:ln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800" b="1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N</a:t>
              </a:r>
              <a:r>
                <a:rPr lang="en-MY" sz="1800" b="1" dirty="0" err="1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ilai</a:t>
              </a:r>
              <a:r>
                <a:rPr lang="en-MY" sz="1800" b="1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</a:t>
              </a:r>
              <a:r>
                <a:rPr lang="en-MY" sz="1800" b="1" dirty="0" err="1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Komersil</a:t>
              </a:r>
              <a:r>
                <a:rPr lang="en-MY" sz="1800" b="1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2</a:t>
              </a:r>
              <a:endPara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00" name="Google Shape;2386;p43">
              <a:extLst>
                <a:ext uri="{FF2B5EF4-FFF2-40B4-BE49-F238E27FC236}">
                  <a16:creationId xmlns:a16="http://schemas.microsoft.com/office/drawing/2014/main" id="{8B2B765A-2B7C-467C-85C8-1461AB31D9F6}"/>
                </a:ext>
              </a:extLst>
            </p:cNvPr>
            <p:cNvSpPr/>
            <p:nvPr/>
          </p:nvSpPr>
          <p:spPr>
            <a:xfrm>
              <a:off x="3286000" y="1531650"/>
              <a:ext cx="954000" cy="954000"/>
            </a:xfrm>
            <a:custGeom>
              <a:avLst/>
              <a:gdLst/>
              <a:ahLst/>
              <a:cxnLst/>
              <a:rect l="l" t="t" r="r" b="b"/>
              <a:pathLst>
                <a:path w="38160" h="38160" extrusionOk="0">
                  <a:moveTo>
                    <a:pt x="19074" y="0"/>
                  </a:moveTo>
                  <a:cubicBezTo>
                    <a:pt x="13037" y="0"/>
                    <a:pt x="7489" y="2763"/>
                    <a:pt x="3846" y="7597"/>
                  </a:cubicBezTo>
                  <a:cubicBezTo>
                    <a:pt x="3715" y="7763"/>
                    <a:pt x="3751" y="8001"/>
                    <a:pt x="3917" y="8120"/>
                  </a:cubicBezTo>
                  <a:cubicBezTo>
                    <a:pt x="3986" y="8174"/>
                    <a:pt x="4066" y="8200"/>
                    <a:pt x="4147" y="8200"/>
                  </a:cubicBezTo>
                  <a:cubicBezTo>
                    <a:pt x="4262" y="8200"/>
                    <a:pt x="4376" y="8147"/>
                    <a:pt x="4453" y="8049"/>
                  </a:cubicBezTo>
                  <a:cubicBezTo>
                    <a:pt x="7953" y="3417"/>
                    <a:pt x="13287" y="762"/>
                    <a:pt x="19074" y="762"/>
                  </a:cubicBezTo>
                  <a:cubicBezTo>
                    <a:pt x="29182" y="762"/>
                    <a:pt x="37398" y="8978"/>
                    <a:pt x="37398" y="19074"/>
                  </a:cubicBezTo>
                  <a:cubicBezTo>
                    <a:pt x="37398" y="29183"/>
                    <a:pt x="29182" y="37398"/>
                    <a:pt x="19074" y="37398"/>
                  </a:cubicBezTo>
                  <a:cubicBezTo>
                    <a:pt x="8977" y="37398"/>
                    <a:pt x="762" y="29183"/>
                    <a:pt x="762" y="19074"/>
                  </a:cubicBezTo>
                  <a:cubicBezTo>
                    <a:pt x="762" y="18872"/>
                    <a:pt x="595" y="18693"/>
                    <a:pt x="381" y="18693"/>
                  </a:cubicBezTo>
                  <a:cubicBezTo>
                    <a:pt x="167" y="18693"/>
                    <a:pt x="0" y="18872"/>
                    <a:pt x="0" y="19074"/>
                  </a:cubicBezTo>
                  <a:cubicBezTo>
                    <a:pt x="0" y="29599"/>
                    <a:pt x="8561" y="38160"/>
                    <a:pt x="19074" y="38160"/>
                  </a:cubicBezTo>
                  <a:cubicBezTo>
                    <a:pt x="29599" y="38160"/>
                    <a:pt x="38160" y="29599"/>
                    <a:pt x="38160" y="19074"/>
                  </a:cubicBezTo>
                  <a:cubicBezTo>
                    <a:pt x="38160" y="8561"/>
                    <a:pt x="29599" y="0"/>
                    <a:pt x="19074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1" name="Google Shape;2387;p43">
              <a:extLst>
                <a:ext uri="{FF2B5EF4-FFF2-40B4-BE49-F238E27FC236}">
                  <a16:creationId xmlns:a16="http://schemas.microsoft.com/office/drawing/2014/main" id="{870A720D-C6F7-4A6F-84C2-DF046BF8D326}"/>
                </a:ext>
              </a:extLst>
            </p:cNvPr>
            <p:cNvSpPr/>
            <p:nvPr/>
          </p:nvSpPr>
          <p:spPr>
            <a:xfrm>
              <a:off x="3753300" y="2466575"/>
              <a:ext cx="19375" cy="236675"/>
            </a:xfrm>
            <a:custGeom>
              <a:avLst/>
              <a:gdLst/>
              <a:ahLst/>
              <a:cxnLst/>
              <a:rect l="l" t="t" r="r" b="b"/>
              <a:pathLst>
                <a:path w="775" h="9467" extrusionOk="0">
                  <a:moveTo>
                    <a:pt x="382" y="1"/>
                  </a:moveTo>
                  <a:cubicBezTo>
                    <a:pt x="179" y="1"/>
                    <a:pt x="1" y="168"/>
                    <a:pt x="1" y="382"/>
                  </a:cubicBezTo>
                  <a:lnTo>
                    <a:pt x="1" y="9085"/>
                  </a:lnTo>
                  <a:cubicBezTo>
                    <a:pt x="1" y="9300"/>
                    <a:pt x="179" y="9466"/>
                    <a:pt x="382" y="9466"/>
                  </a:cubicBezTo>
                  <a:cubicBezTo>
                    <a:pt x="596" y="9466"/>
                    <a:pt x="775" y="9300"/>
                    <a:pt x="775" y="9085"/>
                  </a:cubicBezTo>
                  <a:lnTo>
                    <a:pt x="775" y="382"/>
                  </a:ln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102" name="Google Shape;2388;p43">
              <a:extLst>
                <a:ext uri="{FF2B5EF4-FFF2-40B4-BE49-F238E27FC236}">
                  <a16:creationId xmlns:a16="http://schemas.microsoft.com/office/drawing/2014/main" id="{7C14730F-5107-4995-8922-2CF4B81A9E25}"/>
                </a:ext>
              </a:extLst>
            </p:cNvPr>
            <p:cNvGrpSpPr/>
            <p:nvPr/>
          </p:nvGrpSpPr>
          <p:grpSpPr>
            <a:xfrm>
              <a:off x="3578875" y="1722450"/>
              <a:ext cx="367925" cy="506025"/>
              <a:chOff x="3578875" y="1722450"/>
              <a:chExt cx="367925" cy="506025"/>
            </a:xfrm>
          </p:grpSpPr>
          <p:sp>
            <p:nvSpPr>
              <p:cNvPr id="106" name="Google Shape;2389;p43">
                <a:extLst>
                  <a:ext uri="{FF2B5EF4-FFF2-40B4-BE49-F238E27FC236}">
                    <a16:creationId xmlns:a16="http://schemas.microsoft.com/office/drawing/2014/main" id="{D50D646C-2B8B-442E-9949-B2F17DA445BC}"/>
                  </a:ext>
                </a:extLst>
              </p:cNvPr>
              <p:cNvSpPr/>
              <p:nvPr/>
            </p:nvSpPr>
            <p:spPr>
              <a:xfrm>
                <a:off x="3630975" y="1789125"/>
                <a:ext cx="275650" cy="439350"/>
              </a:xfrm>
              <a:custGeom>
                <a:avLst/>
                <a:gdLst/>
                <a:ahLst/>
                <a:cxnLst/>
                <a:rect l="l" t="t" r="r" b="b"/>
                <a:pathLst>
                  <a:path w="11026" h="17574" extrusionOk="0">
                    <a:moveTo>
                      <a:pt x="5513" y="334"/>
                    </a:moveTo>
                    <a:cubicBezTo>
                      <a:pt x="8371" y="334"/>
                      <a:pt x="10692" y="2655"/>
                      <a:pt x="10692" y="5513"/>
                    </a:cubicBezTo>
                    <a:cubicBezTo>
                      <a:pt x="10692" y="7215"/>
                      <a:pt x="9871" y="8799"/>
                      <a:pt x="8466" y="9775"/>
                    </a:cubicBezTo>
                    <a:cubicBezTo>
                      <a:pt x="8430" y="9811"/>
                      <a:pt x="8406" y="9859"/>
                      <a:pt x="8406" y="9906"/>
                    </a:cubicBezTo>
                    <a:lnTo>
                      <a:pt x="8406" y="10728"/>
                    </a:lnTo>
                    <a:lnTo>
                      <a:pt x="2608" y="10728"/>
                    </a:lnTo>
                    <a:lnTo>
                      <a:pt x="2608" y="9906"/>
                    </a:lnTo>
                    <a:cubicBezTo>
                      <a:pt x="2608" y="9859"/>
                      <a:pt x="2596" y="9811"/>
                      <a:pt x="2548" y="9775"/>
                    </a:cubicBezTo>
                    <a:cubicBezTo>
                      <a:pt x="1155" y="8811"/>
                      <a:pt x="334" y="7215"/>
                      <a:pt x="334" y="5513"/>
                    </a:cubicBezTo>
                    <a:cubicBezTo>
                      <a:pt x="334" y="2655"/>
                      <a:pt x="2656" y="334"/>
                      <a:pt x="5513" y="334"/>
                    </a:cubicBezTo>
                    <a:close/>
                    <a:moveTo>
                      <a:pt x="8418" y="11025"/>
                    </a:moveTo>
                    <a:lnTo>
                      <a:pt x="8418" y="11764"/>
                    </a:lnTo>
                    <a:lnTo>
                      <a:pt x="2608" y="11764"/>
                    </a:lnTo>
                    <a:lnTo>
                      <a:pt x="2608" y="11025"/>
                    </a:lnTo>
                    <a:close/>
                    <a:moveTo>
                      <a:pt x="8418" y="12216"/>
                    </a:moveTo>
                    <a:lnTo>
                      <a:pt x="8418" y="12811"/>
                    </a:lnTo>
                    <a:lnTo>
                      <a:pt x="2608" y="12811"/>
                    </a:lnTo>
                    <a:lnTo>
                      <a:pt x="2608" y="12216"/>
                    </a:lnTo>
                    <a:close/>
                    <a:moveTo>
                      <a:pt x="8418" y="13109"/>
                    </a:moveTo>
                    <a:lnTo>
                      <a:pt x="8418" y="13847"/>
                    </a:lnTo>
                    <a:lnTo>
                      <a:pt x="2608" y="13847"/>
                    </a:lnTo>
                    <a:lnTo>
                      <a:pt x="2608" y="13109"/>
                    </a:lnTo>
                    <a:close/>
                    <a:moveTo>
                      <a:pt x="7370" y="14145"/>
                    </a:moveTo>
                    <a:lnTo>
                      <a:pt x="7370" y="15633"/>
                    </a:lnTo>
                    <a:lnTo>
                      <a:pt x="3656" y="15633"/>
                    </a:lnTo>
                    <a:lnTo>
                      <a:pt x="3656" y="14145"/>
                    </a:lnTo>
                    <a:close/>
                    <a:moveTo>
                      <a:pt x="6037" y="15931"/>
                    </a:moveTo>
                    <a:lnTo>
                      <a:pt x="6037" y="17121"/>
                    </a:lnTo>
                    <a:lnTo>
                      <a:pt x="4989" y="17121"/>
                    </a:lnTo>
                    <a:lnTo>
                      <a:pt x="4989" y="15931"/>
                    </a:lnTo>
                    <a:close/>
                    <a:moveTo>
                      <a:pt x="5513" y="0"/>
                    </a:moveTo>
                    <a:cubicBezTo>
                      <a:pt x="2477" y="0"/>
                      <a:pt x="0" y="2477"/>
                      <a:pt x="0" y="5513"/>
                    </a:cubicBezTo>
                    <a:cubicBezTo>
                      <a:pt x="0" y="7287"/>
                      <a:pt x="822" y="8966"/>
                      <a:pt x="2310" y="10002"/>
                    </a:cubicBezTo>
                    <a:lnTo>
                      <a:pt x="2310" y="10728"/>
                    </a:lnTo>
                    <a:lnTo>
                      <a:pt x="1691" y="10728"/>
                    </a:lnTo>
                    <a:cubicBezTo>
                      <a:pt x="1608" y="10728"/>
                      <a:pt x="1524" y="10775"/>
                      <a:pt x="1524" y="10871"/>
                    </a:cubicBezTo>
                    <a:cubicBezTo>
                      <a:pt x="1524" y="10966"/>
                      <a:pt x="1608" y="11025"/>
                      <a:pt x="1691" y="11025"/>
                    </a:cubicBezTo>
                    <a:lnTo>
                      <a:pt x="2310" y="11025"/>
                    </a:lnTo>
                    <a:lnTo>
                      <a:pt x="2310" y="11764"/>
                    </a:lnTo>
                    <a:lnTo>
                      <a:pt x="1691" y="11764"/>
                    </a:lnTo>
                    <a:cubicBezTo>
                      <a:pt x="1608" y="11764"/>
                      <a:pt x="1524" y="11895"/>
                      <a:pt x="1524" y="11990"/>
                    </a:cubicBezTo>
                    <a:cubicBezTo>
                      <a:pt x="1524" y="12073"/>
                      <a:pt x="1608" y="12216"/>
                      <a:pt x="1691" y="12216"/>
                    </a:cubicBezTo>
                    <a:lnTo>
                      <a:pt x="2310" y="12216"/>
                    </a:lnTo>
                    <a:lnTo>
                      <a:pt x="2310" y="12811"/>
                    </a:lnTo>
                    <a:lnTo>
                      <a:pt x="1691" y="12811"/>
                    </a:lnTo>
                    <a:cubicBezTo>
                      <a:pt x="1608" y="12811"/>
                      <a:pt x="1524" y="12859"/>
                      <a:pt x="1524" y="12954"/>
                    </a:cubicBezTo>
                    <a:cubicBezTo>
                      <a:pt x="1524" y="13049"/>
                      <a:pt x="1608" y="13109"/>
                      <a:pt x="1691" y="13109"/>
                    </a:cubicBezTo>
                    <a:lnTo>
                      <a:pt x="2310" y="13109"/>
                    </a:lnTo>
                    <a:lnTo>
                      <a:pt x="2310" y="13990"/>
                    </a:lnTo>
                    <a:cubicBezTo>
                      <a:pt x="2310" y="14085"/>
                      <a:pt x="2382" y="14145"/>
                      <a:pt x="2477" y="14145"/>
                    </a:cubicBezTo>
                    <a:lnTo>
                      <a:pt x="3358" y="14145"/>
                    </a:lnTo>
                    <a:lnTo>
                      <a:pt x="3358" y="15788"/>
                    </a:lnTo>
                    <a:cubicBezTo>
                      <a:pt x="3358" y="15883"/>
                      <a:pt x="3441" y="15931"/>
                      <a:pt x="3537" y="15931"/>
                    </a:cubicBezTo>
                    <a:lnTo>
                      <a:pt x="4691" y="15931"/>
                    </a:lnTo>
                    <a:lnTo>
                      <a:pt x="4691" y="17348"/>
                    </a:lnTo>
                    <a:cubicBezTo>
                      <a:pt x="4691" y="17431"/>
                      <a:pt x="4787" y="17574"/>
                      <a:pt x="4882" y="17574"/>
                    </a:cubicBezTo>
                    <a:lnTo>
                      <a:pt x="6156" y="17574"/>
                    </a:lnTo>
                    <a:cubicBezTo>
                      <a:pt x="6239" y="17574"/>
                      <a:pt x="6335" y="17431"/>
                      <a:pt x="6335" y="17348"/>
                    </a:cubicBezTo>
                    <a:lnTo>
                      <a:pt x="6335" y="15931"/>
                    </a:lnTo>
                    <a:lnTo>
                      <a:pt x="7501" y="15931"/>
                    </a:lnTo>
                    <a:cubicBezTo>
                      <a:pt x="7585" y="15931"/>
                      <a:pt x="7668" y="15883"/>
                      <a:pt x="7668" y="15788"/>
                    </a:cubicBezTo>
                    <a:lnTo>
                      <a:pt x="7668" y="14145"/>
                    </a:lnTo>
                    <a:lnTo>
                      <a:pt x="8561" y="14145"/>
                    </a:lnTo>
                    <a:cubicBezTo>
                      <a:pt x="8644" y="14145"/>
                      <a:pt x="8716" y="14085"/>
                      <a:pt x="8716" y="13990"/>
                    </a:cubicBezTo>
                    <a:lnTo>
                      <a:pt x="8716" y="13109"/>
                    </a:lnTo>
                    <a:lnTo>
                      <a:pt x="9335" y="13109"/>
                    </a:lnTo>
                    <a:cubicBezTo>
                      <a:pt x="9430" y="13109"/>
                      <a:pt x="9502" y="13049"/>
                      <a:pt x="9502" y="12954"/>
                    </a:cubicBezTo>
                    <a:cubicBezTo>
                      <a:pt x="9502" y="12859"/>
                      <a:pt x="9430" y="12811"/>
                      <a:pt x="9335" y="12811"/>
                    </a:cubicBezTo>
                    <a:lnTo>
                      <a:pt x="8716" y="12811"/>
                    </a:lnTo>
                    <a:lnTo>
                      <a:pt x="8716" y="12216"/>
                    </a:lnTo>
                    <a:lnTo>
                      <a:pt x="9335" y="12216"/>
                    </a:lnTo>
                    <a:cubicBezTo>
                      <a:pt x="9430" y="12216"/>
                      <a:pt x="9502" y="12073"/>
                      <a:pt x="9502" y="11990"/>
                    </a:cubicBezTo>
                    <a:cubicBezTo>
                      <a:pt x="9502" y="11895"/>
                      <a:pt x="9430" y="11764"/>
                      <a:pt x="9335" y="11764"/>
                    </a:cubicBezTo>
                    <a:lnTo>
                      <a:pt x="8716" y="11764"/>
                    </a:lnTo>
                    <a:lnTo>
                      <a:pt x="8716" y="11025"/>
                    </a:lnTo>
                    <a:lnTo>
                      <a:pt x="9335" y="11025"/>
                    </a:lnTo>
                    <a:cubicBezTo>
                      <a:pt x="9430" y="11025"/>
                      <a:pt x="9502" y="10966"/>
                      <a:pt x="9502" y="10871"/>
                    </a:cubicBezTo>
                    <a:cubicBezTo>
                      <a:pt x="9502" y="10775"/>
                      <a:pt x="9430" y="10728"/>
                      <a:pt x="9335" y="10728"/>
                    </a:cubicBezTo>
                    <a:lnTo>
                      <a:pt x="8716" y="10728"/>
                    </a:lnTo>
                    <a:lnTo>
                      <a:pt x="8716" y="10002"/>
                    </a:lnTo>
                    <a:cubicBezTo>
                      <a:pt x="10204" y="8966"/>
                      <a:pt x="11026" y="7287"/>
                      <a:pt x="11026" y="5513"/>
                    </a:cubicBezTo>
                    <a:cubicBezTo>
                      <a:pt x="11026" y="2477"/>
                      <a:pt x="8549" y="0"/>
                      <a:pt x="5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7" name="Google Shape;2390;p43">
                <a:extLst>
                  <a:ext uri="{FF2B5EF4-FFF2-40B4-BE49-F238E27FC236}">
                    <a16:creationId xmlns:a16="http://schemas.microsoft.com/office/drawing/2014/main" id="{1068A6AE-54B5-461E-A60A-A82698FFE0FF}"/>
                  </a:ext>
                </a:extLst>
              </p:cNvPr>
              <p:cNvSpPr/>
              <p:nvPr/>
            </p:nvSpPr>
            <p:spPr>
              <a:xfrm>
                <a:off x="3755700" y="1722450"/>
                <a:ext cx="7450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144" extrusionOk="0">
                    <a:moveTo>
                      <a:pt x="155" y="0"/>
                    </a:moveTo>
                    <a:cubicBezTo>
                      <a:pt x="60" y="0"/>
                      <a:pt x="0" y="72"/>
                      <a:pt x="0" y="167"/>
                    </a:cubicBezTo>
                    <a:lnTo>
                      <a:pt x="0" y="1977"/>
                    </a:lnTo>
                    <a:cubicBezTo>
                      <a:pt x="0" y="2060"/>
                      <a:pt x="60" y="2143"/>
                      <a:pt x="155" y="2143"/>
                    </a:cubicBezTo>
                    <a:cubicBezTo>
                      <a:pt x="238" y="2143"/>
                      <a:pt x="298" y="2060"/>
                      <a:pt x="298" y="1977"/>
                    </a:cubicBezTo>
                    <a:lnTo>
                      <a:pt x="298" y="167"/>
                    </a:lnTo>
                    <a:cubicBezTo>
                      <a:pt x="298" y="72"/>
                      <a:pt x="238" y="0"/>
                      <a:pt x="155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8" name="Google Shape;2391;p43">
                <a:extLst>
                  <a:ext uri="{FF2B5EF4-FFF2-40B4-BE49-F238E27FC236}">
                    <a16:creationId xmlns:a16="http://schemas.microsoft.com/office/drawing/2014/main" id="{D9A4D794-F022-49E4-9202-8FEEB4737743}"/>
                  </a:ext>
                </a:extLst>
              </p:cNvPr>
              <p:cNvSpPr/>
              <p:nvPr/>
            </p:nvSpPr>
            <p:spPr>
              <a:xfrm>
                <a:off x="3810450" y="1729150"/>
                <a:ext cx="20875" cy="5195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2078" extrusionOk="0">
                    <a:moveTo>
                      <a:pt x="648" y="0"/>
                    </a:moveTo>
                    <a:cubicBezTo>
                      <a:pt x="578" y="0"/>
                      <a:pt x="509" y="46"/>
                      <a:pt x="489" y="125"/>
                    </a:cubicBezTo>
                    <a:lnTo>
                      <a:pt x="25" y="1875"/>
                    </a:lnTo>
                    <a:cubicBezTo>
                      <a:pt x="1" y="1959"/>
                      <a:pt x="49" y="2054"/>
                      <a:pt x="132" y="2078"/>
                    </a:cubicBezTo>
                    <a:lnTo>
                      <a:pt x="179" y="2078"/>
                    </a:lnTo>
                    <a:cubicBezTo>
                      <a:pt x="251" y="2078"/>
                      <a:pt x="322" y="2030"/>
                      <a:pt x="346" y="1959"/>
                    </a:cubicBezTo>
                    <a:lnTo>
                      <a:pt x="811" y="209"/>
                    </a:lnTo>
                    <a:cubicBezTo>
                      <a:pt x="834" y="125"/>
                      <a:pt x="787" y="30"/>
                      <a:pt x="691" y="6"/>
                    </a:cubicBezTo>
                    <a:cubicBezTo>
                      <a:pt x="677" y="2"/>
                      <a:pt x="663" y="0"/>
                      <a:pt x="6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9" name="Google Shape;2392;p43">
                <a:extLst>
                  <a:ext uri="{FF2B5EF4-FFF2-40B4-BE49-F238E27FC236}">
                    <a16:creationId xmlns:a16="http://schemas.microsoft.com/office/drawing/2014/main" id="{DF9F6235-2014-43C7-AC50-D0D98E40E533}"/>
                  </a:ext>
                </a:extLst>
              </p:cNvPr>
              <p:cNvSpPr/>
              <p:nvPr/>
            </p:nvSpPr>
            <p:spPr>
              <a:xfrm>
                <a:off x="3861350" y="1752550"/>
                <a:ext cx="31875" cy="47600"/>
              </a:xfrm>
              <a:custGeom>
                <a:avLst/>
                <a:gdLst/>
                <a:ahLst/>
                <a:cxnLst/>
                <a:rect l="l" t="t" r="r" b="b"/>
                <a:pathLst>
                  <a:path w="1275" h="1904" extrusionOk="0">
                    <a:moveTo>
                      <a:pt x="1097" y="1"/>
                    </a:moveTo>
                    <a:cubicBezTo>
                      <a:pt x="1036" y="1"/>
                      <a:pt x="978" y="33"/>
                      <a:pt x="953" y="82"/>
                    </a:cubicBezTo>
                    <a:lnTo>
                      <a:pt x="48" y="1654"/>
                    </a:lnTo>
                    <a:cubicBezTo>
                      <a:pt x="1" y="1737"/>
                      <a:pt x="25" y="1832"/>
                      <a:pt x="108" y="1880"/>
                    </a:cubicBezTo>
                    <a:cubicBezTo>
                      <a:pt x="132" y="1892"/>
                      <a:pt x="156" y="1904"/>
                      <a:pt x="191" y="1904"/>
                    </a:cubicBezTo>
                    <a:cubicBezTo>
                      <a:pt x="239" y="1904"/>
                      <a:pt x="299" y="1880"/>
                      <a:pt x="334" y="1820"/>
                    </a:cubicBezTo>
                    <a:lnTo>
                      <a:pt x="1239" y="249"/>
                    </a:lnTo>
                    <a:cubicBezTo>
                      <a:pt x="1275" y="177"/>
                      <a:pt x="1251" y="70"/>
                      <a:pt x="1180" y="23"/>
                    </a:cubicBezTo>
                    <a:cubicBezTo>
                      <a:pt x="1153" y="8"/>
                      <a:pt x="1125" y="1"/>
                      <a:pt x="1097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0" name="Google Shape;2393;p43">
                <a:extLst>
                  <a:ext uri="{FF2B5EF4-FFF2-40B4-BE49-F238E27FC236}">
                    <a16:creationId xmlns:a16="http://schemas.microsoft.com/office/drawing/2014/main" id="{3607F055-89AF-4787-AAB4-B2F5CA54941F}"/>
                  </a:ext>
                </a:extLst>
              </p:cNvPr>
              <p:cNvSpPr/>
              <p:nvPr/>
            </p:nvSpPr>
            <p:spPr>
              <a:xfrm>
                <a:off x="3905700" y="1791350"/>
                <a:ext cx="41100" cy="40350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1614" extrusionOk="0">
                    <a:moveTo>
                      <a:pt x="1470" y="1"/>
                    </a:moveTo>
                    <a:cubicBezTo>
                      <a:pt x="1427" y="1"/>
                      <a:pt x="1382" y="18"/>
                      <a:pt x="1346" y="54"/>
                    </a:cubicBezTo>
                    <a:lnTo>
                      <a:pt x="72" y="1328"/>
                    </a:lnTo>
                    <a:cubicBezTo>
                      <a:pt x="1" y="1400"/>
                      <a:pt x="1" y="1507"/>
                      <a:pt x="72" y="1566"/>
                    </a:cubicBezTo>
                    <a:cubicBezTo>
                      <a:pt x="96" y="1602"/>
                      <a:pt x="144" y="1614"/>
                      <a:pt x="191" y="1614"/>
                    </a:cubicBezTo>
                    <a:cubicBezTo>
                      <a:pt x="227" y="1614"/>
                      <a:pt x="275" y="1602"/>
                      <a:pt x="299" y="1566"/>
                    </a:cubicBezTo>
                    <a:lnTo>
                      <a:pt x="1584" y="292"/>
                    </a:lnTo>
                    <a:cubicBezTo>
                      <a:pt x="1644" y="221"/>
                      <a:pt x="1644" y="114"/>
                      <a:pt x="1584" y="54"/>
                    </a:cubicBezTo>
                    <a:cubicBezTo>
                      <a:pt x="1555" y="18"/>
                      <a:pt x="1513" y="1"/>
                      <a:pt x="147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1" name="Google Shape;2394;p43">
                <a:extLst>
                  <a:ext uri="{FF2B5EF4-FFF2-40B4-BE49-F238E27FC236}">
                    <a16:creationId xmlns:a16="http://schemas.microsoft.com/office/drawing/2014/main" id="{2D1DE7FF-6FCD-444E-BC42-DF5263137073}"/>
                  </a:ext>
                </a:extLst>
              </p:cNvPr>
              <p:cNvSpPr/>
              <p:nvPr/>
            </p:nvSpPr>
            <p:spPr>
              <a:xfrm>
                <a:off x="3578875" y="1802000"/>
                <a:ext cx="41100" cy="40425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1617" extrusionOk="0">
                    <a:moveTo>
                      <a:pt x="187" y="0"/>
                    </a:moveTo>
                    <a:cubicBezTo>
                      <a:pt x="144" y="0"/>
                      <a:pt x="102" y="15"/>
                      <a:pt x="72" y="45"/>
                    </a:cubicBezTo>
                    <a:cubicBezTo>
                      <a:pt x="1" y="116"/>
                      <a:pt x="1" y="212"/>
                      <a:pt x="72" y="283"/>
                    </a:cubicBezTo>
                    <a:lnTo>
                      <a:pt x="1346" y="1557"/>
                    </a:lnTo>
                    <a:cubicBezTo>
                      <a:pt x="1382" y="1593"/>
                      <a:pt x="1418" y="1616"/>
                      <a:pt x="1465" y="1616"/>
                    </a:cubicBezTo>
                    <a:cubicBezTo>
                      <a:pt x="1513" y="1616"/>
                      <a:pt x="1549" y="1593"/>
                      <a:pt x="1584" y="1569"/>
                    </a:cubicBezTo>
                    <a:cubicBezTo>
                      <a:pt x="1644" y="1497"/>
                      <a:pt x="1644" y="1390"/>
                      <a:pt x="1584" y="1331"/>
                    </a:cubicBezTo>
                    <a:lnTo>
                      <a:pt x="310" y="45"/>
                    </a:lnTo>
                    <a:cubicBezTo>
                      <a:pt x="275" y="15"/>
                      <a:pt x="230" y="0"/>
                      <a:pt x="18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2" name="Google Shape;2395;p43">
                <a:extLst>
                  <a:ext uri="{FF2B5EF4-FFF2-40B4-BE49-F238E27FC236}">
                    <a16:creationId xmlns:a16="http://schemas.microsoft.com/office/drawing/2014/main" id="{95C2BED5-A2E5-4786-B0FB-69430323417B}"/>
                  </a:ext>
                </a:extLst>
              </p:cNvPr>
              <p:cNvSpPr/>
              <p:nvPr/>
            </p:nvSpPr>
            <p:spPr>
              <a:xfrm>
                <a:off x="3630075" y="1760150"/>
                <a:ext cx="32175" cy="47450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898" extrusionOk="0">
                    <a:moveTo>
                      <a:pt x="184" y="0"/>
                    </a:moveTo>
                    <a:cubicBezTo>
                      <a:pt x="159" y="0"/>
                      <a:pt x="133" y="6"/>
                      <a:pt x="108" y="16"/>
                    </a:cubicBezTo>
                    <a:cubicBezTo>
                      <a:pt x="36" y="64"/>
                      <a:pt x="1" y="171"/>
                      <a:pt x="48" y="242"/>
                    </a:cubicBezTo>
                    <a:lnTo>
                      <a:pt x="953" y="1814"/>
                    </a:lnTo>
                    <a:cubicBezTo>
                      <a:pt x="989" y="1874"/>
                      <a:pt x="1037" y="1897"/>
                      <a:pt x="1096" y="1897"/>
                    </a:cubicBezTo>
                    <a:cubicBezTo>
                      <a:pt x="1132" y="1897"/>
                      <a:pt x="1156" y="1886"/>
                      <a:pt x="1179" y="1874"/>
                    </a:cubicBezTo>
                    <a:cubicBezTo>
                      <a:pt x="1263" y="1826"/>
                      <a:pt x="1287" y="1731"/>
                      <a:pt x="1239" y="1647"/>
                    </a:cubicBezTo>
                    <a:lnTo>
                      <a:pt x="334" y="88"/>
                    </a:lnTo>
                    <a:cubicBezTo>
                      <a:pt x="301" y="29"/>
                      <a:pt x="244" y="0"/>
                      <a:pt x="1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3" name="Google Shape;2396;p43">
                <a:extLst>
                  <a:ext uri="{FF2B5EF4-FFF2-40B4-BE49-F238E27FC236}">
                    <a16:creationId xmlns:a16="http://schemas.microsoft.com/office/drawing/2014/main" id="{1CA6737F-DDE8-4F6F-A701-1EE970D6E180}"/>
                  </a:ext>
                </a:extLst>
              </p:cNvPr>
              <p:cNvSpPr/>
              <p:nvPr/>
            </p:nvSpPr>
            <p:spPr>
              <a:xfrm>
                <a:off x="3690800" y="1733000"/>
                <a:ext cx="20850" cy="5197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2079" extrusionOk="0">
                    <a:moveTo>
                      <a:pt x="187" y="1"/>
                    </a:moveTo>
                    <a:cubicBezTo>
                      <a:pt x="172" y="1"/>
                      <a:pt x="158" y="3"/>
                      <a:pt x="143" y="7"/>
                    </a:cubicBezTo>
                    <a:cubicBezTo>
                      <a:pt x="48" y="31"/>
                      <a:pt x="1" y="126"/>
                      <a:pt x="24" y="209"/>
                    </a:cubicBezTo>
                    <a:lnTo>
                      <a:pt x="489" y="1960"/>
                    </a:lnTo>
                    <a:cubicBezTo>
                      <a:pt x="513" y="2031"/>
                      <a:pt x="584" y="2079"/>
                      <a:pt x="655" y="2079"/>
                    </a:cubicBezTo>
                    <a:lnTo>
                      <a:pt x="691" y="2079"/>
                    </a:lnTo>
                    <a:cubicBezTo>
                      <a:pt x="786" y="2055"/>
                      <a:pt x="834" y="1960"/>
                      <a:pt x="810" y="1876"/>
                    </a:cubicBezTo>
                    <a:lnTo>
                      <a:pt x="346" y="126"/>
                    </a:lnTo>
                    <a:cubicBezTo>
                      <a:pt x="326" y="47"/>
                      <a:pt x="257" y="1"/>
                      <a:pt x="187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4" name="Google Shape;2397;p43">
                <a:extLst>
                  <a:ext uri="{FF2B5EF4-FFF2-40B4-BE49-F238E27FC236}">
                    <a16:creationId xmlns:a16="http://schemas.microsoft.com/office/drawing/2014/main" id="{CFE81344-6C0B-42E8-8A0E-330BEA8FE457}"/>
                  </a:ext>
                </a:extLst>
              </p:cNvPr>
              <p:cNvSpPr/>
              <p:nvPr/>
            </p:nvSpPr>
            <p:spPr>
              <a:xfrm>
                <a:off x="3658950" y="1822750"/>
                <a:ext cx="219400" cy="173550"/>
              </a:xfrm>
              <a:custGeom>
                <a:avLst/>
                <a:gdLst/>
                <a:ahLst/>
                <a:cxnLst/>
                <a:rect l="l" t="t" r="r" b="b"/>
                <a:pathLst>
                  <a:path w="8776" h="6942" extrusionOk="0">
                    <a:moveTo>
                      <a:pt x="4096" y="1"/>
                    </a:moveTo>
                    <a:cubicBezTo>
                      <a:pt x="4013" y="1"/>
                      <a:pt x="3942" y="84"/>
                      <a:pt x="3930" y="155"/>
                    </a:cubicBezTo>
                    <a:lnTo>
                      <a:pt x="3775" y="1215"/>
                    </a:lnTo>
                    <a:cubicBezTo>
                      <a:pt x="3620" y="1239"/>
                      <a:pt x="3477" y="1287"/>
                      <a:pt x="3346" y="1334"/>
                    </a:cubicBezTo>
                    <a:lnTo>
                      <a:pt x="2691" y="513"/>
                    </a:lnTo>
                    <a:cubicBezTo>
                      <a:pt x="2654" y="475"/>
                      <a:pt x="2607" y="452"/>
                      <a:pt x="2559" y="452"/>
                    </a:cubicBezTo>
                    <a:cubicBezTo>
                      <a:pt x="2531" y="452"/>
                      <a:pt x="2503" y="459"/>
                      <a:pt x="2477" y="477"/>
                    </a:cubicBezTo>
                    <a:lnTo>
                      <a:pt x="1953" y="775"/>
                    </a:lnTo>
                    <a:cubicBezTo>
                      <a:pt x="1882" y="810"/>
                      <a:pt x="1846" y="906"/>
                      <a:pt x="1882" y="977"/>
                    </a:cubicBezTo>
                    <a:lnTo>
                      <a:pt x="2263" y="1965"/>
                    </a:lnTo>
                    <a:cubicBezTo>
                      <a:pt x="2156" y="2060"/>
                      <a:pt x="2048" y="2168"/>
                      <a:pt x="1953" y="2275"/>
                    </a:cubicBezTo>
                    <a:lnTo>
                      <a:pt x="965" y="1894"/>
                    </a:lnTo>
                    <a:cubicBezTo>
                      <a:pt x="946" y="1884"/>
                      <a:pt x="926" y="1880"/>
                      <a:pt x="906" y="1880"/>
                    </a:cubicBezTo>
                    <a:cubicBezTo>
                      <a:pt x="851" y="1880"/>
                      <a:pt x="797" y="1913"/>
                      <a:pt x="763" y="1965"/>
                    </a:cubicBezTo>
                    <a:lnTo>
                      <a:pt x="465" y="2489"/>
                    </a:lnTo>
                    <a:cubicBezTo>
                      <a:pt x="417" y="2561"/>
                      <a:pt x="441" y="2644"/>
                      <a:pt x="501" y="2703"/>
                    </a:cubicBezTo>
                    <a:lnTo>
                      <a:pt x="1334" y="3358"/>
                    </a:lnTo>
                    <a:cubicBezTo>
                      <a:pt x="1286" y="3489"/>
                      <a:pt x="1239" y="3632"/>
                      <a:pt x="1215" y="3787"/>
                    </a:cubicBezTo>
                    <a:lnTo>
                      <a:pt x="155" y="3942"/>
                    </a:lnTo>
                    <a:cubicBezTo>
                      <a:pt x="72" y="3954"/>
                      <a:pt x="1" y="4025"/>
                      <a:pt x="1" y="4108"/>
                    </a:cubicBezTo>
                    <a:lnTo>
                      <a:pt x="1" y="4704"/>
                    </a:lnTo>
                    <a:cubicBezTo>
                      <a:pt x="1" y="4787"/>
                      <a:pt x="72" y="4858"/>
                      <a:pt x="155" y="4870"/>
                    </a:cubicBezTo>
                    <a:lnTo>
                      <a:pt x="1203" y="5025"/>
                    </a:lnTo>
                    <a:cubicBezTo>
                      <a:pt x="1239" y="5180"/>
                      <a:pt x="1275" y="5323"/>
                      <a:pt x="1322" y="5466"/>
                    </a:cubicBezTo>
                    <a:lnTo>
                      <a:pt x="501" y="6120"/>
                    </a:lnTo>
                    <a:cubicBezTo>
                      <a:pt x="441" y="6168"/>
                      <a:pt x="417" y="6263"/>
                      <a:pt x="465" y="6335"/>
                    </a:cubicBezTo>
                    <a:lnTo>
                      <a:pt x="763" y="6859"/>
                    </a:lnTo>
                    <a:cubicBezTo>
                      <a:pt x="798" y="6906"/>
                      <a:pt x="858" y="6942"/>
                      <a:pt x="905" y="6942"/>
                    </a:cubicBezTo>
                    <a:cubicBezTo>
                      <a:pt x="929" y="6942"/>
                      <a:pt x="953" y="6930"/>
                      <a:pt x="965" y="6930"/>
                    </a:cubicBezTo>
                    <a:lnTo>
                      <a:pt x="2060" y="6490"/>
                    </a:lnTo>
                    <a:cubicBezTo>
                      <a:pt x="2144" y="6466"/>
                      <a:pt x="2191" y="6359"/>
                      <a:pt x="2156" y="6275"/>
                    </a:cubicBezTo>
                    <a:cubicBezTo>
                      <a:pt x="2127" y="6209"/>
                      <a:pt x="2061" y="6173"/>
                      <a:pt x="1993" y="6173"/>
                    </a:cubicBezTo>
                    <a:cubicBezTo>
                      <a:pt x="1976" y="6173"/>
                      <a:pt x="1958" y="6175"/>
                      <a:pt x="1941" y="6180"/>
                    </a:cubicBezTo>
                    <a:lnTo>
                      <a:pt x="977" y="6561"/>
                    </a:lnTo>
                    <a:lnTo>
                      <a:pt x="822" y="6287"/>
                    </a:lnTo>
                    <a:lnTo>
                      <a:pt x="1632" y="5644"/>
                    </a:lnTo>
                    <a:cubicBezTo>
                      <a:pt x="1691" y="5597"/>
                      <a:pt x="1703" y="5525"/>
                      <a:pt x="1679" y="5454"/>
                    </a:cubicBezTo>
                    <a:cubicBezTo>
                      <a:pt x="1608" y="5263"/>
                      <a:pt x="1548" y="5061"/>
                      <a:pt x="1525" y="4858"/>
                    </a:cubicBezTo>
                    <a:cubicBezTo>
                      <a:pt x="1513" y="4787"/>
                      <a:pt x="1417" y="4727"/>
                      <a:pt x="1346" y="4716"/>
                    </a:cubicBezTo>
                    <a:lnTo>
                      <a:pt x="298" y="4561"/>
                    </a:lnTo>
                    <a:lnTo>
                      <a:pt x="298" y="4251"/>
                    </a:lnTo>
                    <a:lnTo>
                      <a:pt x="1346" y="4096"/>
                    </a:lnTo>
                    <a:cubicBezTo>
                      <a:pt x="1417" y="4085"/>
                      <a:pt x="1489" y="4025"/>
                      <a:pt x="1501" y="3954"/>
                    </a:cubicBezTo>
                    <a:cubicBezTo>
                      <a:pt x="1537" y="3751"/>
                      <a:pt x="1596" y="3549"/>
                      <a:pt x="1667" y="3358"/>
                    </a:cubicBezTo>
                    <a:cubicBezTo>
                      <a:pt x="1703" y="3287"/>
                      <a:pt x="1679" y="3215"/>
                      <a:pt x="1620" y="3168"/>
                    </a:cubicBezTo>
                    <a:lnTo>
                      <a:pt x="822" y="2525"/>
                    </a:lnTo>
                    <a:lnTo>
                      <a:pt x="977" y="2251"/>
                    </a:lnTo>
                    <a:lnTo>
                      <a:pt x="1941" y="2632"/>
                    </a:lnTo>
                    <a:cubicBezTo>
                      <a:pt x="1960" y="2638"/>
                      <a:pt x="1978" y="2641"/>
                      <a:pt x="1996" y="2641"/>
                    </a:cubicBezTo>
                    <a:cubicBezTo>
                      <a:pt x="2048" y="2641"/>
                      <a:pt x="2097" y="2617"/>
                      <a:pt x="2132" y="2572"/>
                    </a:cubicBezTo>
                    <a:cubicBezTo>
                      <a:pt x="2251" y="2418"/>
                      <a:pt x="2406" y="2275"/>
                      <a:pt x="2572" y="2144"/>
                    </a:cubicBezTo>
                    <a:cubicBezTo>
                      <a:pt x="2632" y="2096"/>
                      <a:pt x="2644" y="2013"/>
                      <a:pt x="2620" y="1953"/>
                    </a:cubicBezTo>
                    <a:lnTo>
                      <a:pt x="2239" y="989"/>
                    </a:lnTo>
                    <a:lnTo>
                      <a:pt x="2513" y="834"/>
                    </a:lnTo>
                    <a:lnTo>
                      <a:pt x="3156" y="1644"/>
                    </a:lnTo>
                    <a:cubicBezTo>
                      <a:pt x="3191" y="1679"/>
                      <a:pt x="3245" y="1701"/>
                      <a:pt x="3294" y="1701"/>
                    </a:cubicBezTo>
                    <a:cubicBezTo>
                      <a:pt x="3313" y="1701"/>
                      <a:pt x="3330" y="1698"/>
                      <a:pt x="3346" y="1691"/>
                    </a:cubicBezTo>
                    <a:cubicBezTo>
                      <a:pt x="3537" y="1620"/>
                      <a:pt x="3739" y="1560"/>
                      <a:pt x="3942" y="1525"/>
                    </a:cubicBezTo>
                    <a:cubicBezTo>
                      <a:pt x="4013" y="1525"/>
                      <a:pt x="4073" y="1429"/>
                      <a:pt x="4084" y="1358"/>
                    </a:cubicBezTo>
                    <a:lnTo>
                      <a:pt x="4239" y="298"/>
                    </a:lnTo>
                    <a:lnTo>
                      <a:pt x="4561" y="298"/>
                    </a:lnTo>
                    <a:lnTo>
                      <a:pt x="4715" y="1358"/>
                    </a:lnTo>
                    <a:cubicBezTo>
                      <a:pt x="4715" y="1429"/>
                      <a:pt x="4775" y="1501"/>
                      <a:pt x="4846" y="1513"/>
                    </a:cubicBezTo>
                    <a:cubicBezTo>
                      <a:pt x="5061" y="1548"/>
                      <a:pt x="5263" y="1608"/>
                      <a:pt x="5442" y="1679"/>
                    </a:cubicBezTo>
                    <a:cubicBezTo>
                      <a:pt x="5464" y="1687"/>
                      <a:pt x="5488" y="1691"/>
                      <a:pt x="5511" y="1691"/>
                    </a:cubicBezTo>
                    <a:cubicBezTo>
                      <a:pt x="5561" y="1691"/>
                      <a:pt x="5608" y="1673"/>
                      <a:pt x="5632" y="1632"/>
                    </a:cubicBezTo>
                    <a:lnTo>
                      <a:pt x="6275" y="834"/>
                    </a:lnTo>
                    <a:lnTo>
                      <a:pt x="6549" y="989"/>
                    </a:lnTo>
                    <a:lnTo>
                      <a:pt x="6180" y="1953"/>
                    </a:lnTo>
                    <a:cubicBezTo>
                      <a:pt x="6144" y="2013"/>
                      <a:pt x="6168" y="2096"/>
                      <a:pt x="6228" y="2144"/>
                    </a:cubicBezTo>
                    <a:cubicBezTo>
                      <a:pt x="6394" y="2275"/>
                      <a:pt x="6537" y="2418"/>
                      <a:pt x="6668" y="2572"/>
                    </a:cubicBezTo>
                    <a:cubicBezTo>
                      <a:pt x="6695" y="2617"/>
                      <a:pt x="6747" y="2641"/>
                      <a:pt x="6797" y="2641"/>
                    </a:cubicBezTo>
                    <a:cubicBezTo>
                      <a:pt x="6814" y="2641"/>
                      <a:pt x="6831" y="2638"/>
                      <a:pt x="6847" y="2632"/>
                    </a:cubicBezTo>
                    <a:lnTo>
                      <a:pt x="7811" y="2251"/>
                    </a:lnTo>
                    <a:lnTo>
                      <a:pt x="7978" y="2525"/>
                    </a:lnTo>
                    <a:lnTo>
                      <a:pt x="7168" y="3168"/>
                    </a:lnTo>
                    <a:cubicBezTo>
                      <a:pt x="7109" y="3215"/>
                      <a:pt x="7085" y="3287"/>
                      <a:pt x="7121" y="3358"/>
                    </a:cubicBezTo>
                    <a:cubicBezTo>
                      <a:pt x="7192" y="3549"/>
                      <a:pt x="7240" y="3751"/>
                      <a:pt x="7275" y="3954"/>
                    </a:cubicBezTo>
                    <a:cubicBezTo>
                      <a:pt x="7287" y="4025"/>
                      <a:pt x="7371" y="4085"/>
                      <a:pt x="7442" y="4096"/>
                    </a:cubicBezTo>
                    <a:lnTo>
                      <a:pt x="8478" y="4251"/>
                    </a:lnTo>
                    <a:lnTo>
                      <a:pt x="8478" y="4561"/>
                    </a:lnTo>
                    <a:lnTo>
                      <a:pt x="7442" y="4716"/>
                    </a:lnTo>
                    <a:cubicBezTo>
                      <a:pt x="7371" y="4727"/>
                      <a:pt x="7299" y="4787"/>
                      <a:pt x="7287" y="4858"/>
                    </a:cubicBezTo>
                    <a:cubicBezTo>
                      <a:pt x="7252" y="5061"/>
                      <a:pt x="7192" y="5251"/>
                      <a:pt x="7121" y="5454"/>
                    </a:cubicBezTo>
                    <a:cubicBezTo>
                      <a:pt x="7097" y="5525"/>
                      <a:pt x="7109" y="5597"/>
                      <a:pt x="7168" y="5644"/>
                    </a:cubicBezTo>
                    <a:lnTo>
                      <a:pt x="7978" y="6287"/>
                    </a:lnTo>
                    <a:lnTo>
                      <a:pt x="7811" y="6561"/>
                    </a:lnTo>
                    <a:lnTo>
                      <a:pt x="6847" y="6180"/>
                    </a:lnTo>
                    <a:cubicBezTo>
                      <a:pt x="6830" y="6175"/>
                      <a:pt x="6812" y="6173"/>
                      <a:pt x="6795" y="6173"/>
                    </a:cubicBezTo>
                    <a:cubicBezTo>
                      <a:pt x="6727" y="6173"/>
                      <a:pt x="6661" y="6209"/>
                      <a:pt x="6632" y="6275"/>
                    </a:cubicBezTo>
                    <a:cubicBezTo>
                      <a:pt x="6609" y="6359"/>
                      <a:pt x="6644" y="6466"/>
                      <a:pt x="6728" y="6490"/>
                    </a:cubicBezTo>
                    <a:lnTo>
                      <a:pt x="7823" y="6918"/>
                    </a:lnTo>
                    <a:cubicBezTo>
                      <a:pt x="7849" y="6929"/>
                      <a:pt x="7875" y="6935"/>
                      <a:pt x="7899" y="6935"/>
                    </a:cubicBezTo>
                    <a:cubicBezTo>
                      <a:pt x="7953" y="6935"/>
                      <a:pt x="8001" y="6908"/>
                      <a:pt x="8025" y="6859"/>
                    </a:cubicBezTo>
                    <a:lnTo>
                      <a:pt x="8335" y="6335"/>
                    </a:lnTo>
                    <a:cubicBezTo>
                      <a:pt x="8371" y="6263"/>
                      <a:pt x="8359" y="6168"/>
                      <a:pt x="8287" y="6120"/>
                    </a:cubicBezTo>
                    <a:lnTo>
                      <a:pt x="7466" y="5466"/>
                    </a:lnTo>
                    <a:cubicBezTo>
                      <a:pt x="7513" y="5323"/>
                      <a:pt x="7549" y="5168"/>
                      <a:pt x="7585" y="5025"/>
                    </a:cubicBezTo>
                    <a:lnTo>
                      <a:pt x="8633" y="4870"/>
                    </a:lnTo>
                    <a:cubicBezTo>
                      <a:pt x="8716" y="4858"/>
                      <a:pt x="8776" y="4787"/>
                      <a:pt x="8776" y="4704"/>
                    </a:cubicBezTo>
                    <a:lnTo>
                      <a:pt x="8776" y="4108"/>
                    </a:lnTo>
                    <a:cubicBezTo>
                      <a:pt x="8776" y="4025"/>
                      <a:pt x="8716" y="3954"/>
                      <a:pt x="8633" y="3942"/>
                    </a:cubicBezTo>
                    <a:lnTo>
                      <a:pt x="7585" y="3787"/>
                    </a:lnTo>
                    <a:cubicBezTo>
                      <a:pt x="7561" y="3644"/>
                      <a:pt x="7513" y="3501"/>
                      <a:pt x="7466" y="3358"/>
                    </a:cubicBezTo>
                    <a:lnTo>
                      <a:pt x="8287" y="2703"/>
                    </a:lnTo>
                    <a:cubicBezTo>
                      <a:pt x="8359" y="2644"/>
                      <a:pt x="8371" y="2561"/>
                      <a:pt x="8335" y="2489"/>
                    </a:cubicBezTo>
                    <a:lnTo>
                      <a:pt x="8025" y="1965"/>
                    </a:lnTo>
                    <a:cubicBezTo>
                      <a:pt x="7999" y="1913"/>
                      <a:pt x="7948" y="1880"/>
                      <a:pt x="7889" y="1880"/>
                    </a:cubicBezTo>
                    <a:cubicBezTo>
                      <a:pt x="7868" y="1880"/>
                      <a:pt x="7845" y="1884"/>
                      <a:pt x="7823" y="1894"/>
                    </a:cubicBezTo>
                    <a:lnTo>
                      <a:pt x="6847" y="2275"/>
                    </a:lnTo>
                    <a:cubicBezTo>
                      <a:pt x="6751" y="2168"/>
                      <a:pt x="6644" y="2060"/>
                      <a:pt x="6525" y="1965"/>
                    </a:cubicBezTo>
                    <a:lnTo>
                      <a:pt x="6918" y="977"/>
                    </a:lnTo>
                    <a:cubicBezTo>
                      <a:pt x="6942" y="906"/>
                      <a:pt x="6918" y="822"/>
                      <a:pt x="6847" y="775"/>
                    </a:cubicBezTo>
                    <a:lnTo>
                      <a:pt x="6323" y="477"/>
                    </a:lnTo>
                    <a:cubicBezTo>
                      <a:pt x="6297" y="459"/>
                      <a:pt x="6267" y="452"/>
                      <a:pt x="6238" y="452"/>
                    </a:cubicBezTo>
                    <a:cubicBezTo>
                      <a:pt x="6188" y="452"/>
                      <a:pt x="6139" y="475"/>
                      <a:pt x="6109" y="513"/>
                    </a:cubicBezTo>
                    <a:lnTo>
                      <a:pt x="5454" y="1334"/>
                    </a:lnTo>
                    <a:cubicBezTo>
                      <a:pt x="5311" y="1287"/>
                      <a:pt x="5168" y="1251"/>
                      <a:pt x="5025" y="1227"/>
                    </a:cubicBezTo>
                    <a:lnTo>
                      <a:pt x="4858" y="155"/>
                    </a:lnTo>
                    <a:cubicBezTo>
                      <a:pt x="4846" y="84"/>
                      <a:pt x="4787" y="1"/>
                      <a:pt x="470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103" name="Google Shape;2398;p43">
              <a:extLst>
                <a:ext uri="{FF2B5EF4-FFF2-40B4-BE49-F238E27FC236}">
                  <a16:creationId xmlns:a16="http://schemas.microsoft.com/office/drawing/2014/main" id="{1F2F2331-F1DE-48A8-86A9-345BABE94E73}"/>
                </a:ext>
              </a:extLst>
            </p:cNvPr>
            <p:cNvSpPr/>
            <p:nvPr/>
          </p:nvSpPr>
          <p:spPr>
            <a:xfrm>
              <a:off x="3330050" y="1583475"/>
              <a:ext cx="900125" cy="856350"/>
            </a:xfrm>
            <a:custGeom>
              <a:avLst/>
              <a:gdLst/>
              <a:ahLst/>
              <a:cxnLst/>
              <a:rect l="l" t="t" r="r" b="b"/>
              <a:pathLst>
                <a:path w="36005" h="34254" extrusionOk="0">
                  <a:moveTo>
                    <a:pt x="17223" y="0"/>
                  </a:moveTo>
                  <a:cubicBezTo>
                    <a:pt x="12719" y="0"/>
                    <a:pt x="8224" y="1761"/>
                    <a:pt x="4870" y="5262"/>
                  </a:cubicBezTo>
                  <a:cubicBezTo>
                    <a:pt x="1691" y="8560"/>
                    <a:pt x="0" y="12905"/>
                    <a:pt x="95" y="17477"/>
                  </a:cubicBezTo>
                  <a:cubicBezTo>
                    <a:pt x="191" y="22061"/>
                    <a:pt x="2060" y="26324"/>
                    <a:pt x="5358" y="29491"/>
                  </a:cubicBezTo>
                  <a:cubicBezTo>
                    <a:pt x="8632" y="32634"/>
                    <a:pt x="12930" y="34253"/>
                    <a:pt x="17252" y="34253"/>
                  </a:cubicBezTo>
                  <a:cubicBezTo>
                    <a:pt x="20610" y="34253"/>
                    <a:pt x="23979" y="33277"/>
                    <a:pt x="26885" y="31289"/>
                  </a:cubicBezTo>
                  <a:lnTo>
                    <a:pt x="26706" y="31015"/>
                  </a:lnTo>
                  <a:cubicBezTo>
                    <a:pt x="23852" y="32968"/>
                    <a:pt x="20547" y="33925"/>
                    <a:pt x="17254" y="33925"/>
                  </a:cubicBezTo>
                  <a:cubicBezTo>
                    <a:pt x="13017" y="33925"/>
                    <a:pt x="8800" y="32341"/>
                    <a:pt x="5584" y="29253"/>
                  </a:cubicBezTo>
                  <a:cubicBezTo>
                    <a:pt x="2346" y="26145"/>
                    <a:pt x="512" y="21966"/>
                    <a:pt x="417" y="17477"/>
                  </a:cubicBezTo>
                  <a:cubicBezTo>
                    <a:pt x="334" y="12989"/>
                    <a:pt x="1989" y="8726"/>
                    <a:pt x="5096" y="5488"/>
                  </a:cubicBezTo>
                  <a:cubicBezTo>
                    <a:pt x="8397" y="2053"/>
                    <a:pt x="12812" y="324"/>
                    <a:pt x="17232" y="324"/>
                  </a:cubicBezTo>
                  <a:cubicBezTo>
                    <a:pt x="21422" y="324"/>
                    <a:pt x="25617" y="1877"/>
                    <a:pt x="28873" y="5000"/>
                  </a:cubicBezTo>
                  <a:cubicBezTo>
                    <a:pt x="34409" y="10322"/>
                    <a:pt x="35648" y="18692"/>
                    <a:pt x="31885" y="25371"/>
                  </a:cubicBezTo>
                  <a:lnTo>
                    <a:pt x="32171" y="25526"/>
                  </a:lnTo>
                  <a:cubicBezTo>
                    <a:pt x="36005" y="18728"/>
                    <a:pt x="34743" y="10191"/>
                    <a:pt x="29099" y="4773"/>
                  </a:cubicBezTo>
                  <a:cubicBezTo>
                    <a:pt x="25778" y="1585"/>
                    <a:pt x="21496" y="0"/>
                    <a:pt x="17223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05" name="Google Shape;2400;p43">
              <a:extLst>
                <a:ext uri="{FF2B5EF4-FFF2-40B4-BE49-F238E27FC236}">
                  <a16:creationId xmlns:a16="http://schemas.microsoft.com/office/drawing/2014/main" id="{04C646A8-FE48-4849-A231-B2F07F8E9168}"/>
                </a:ext>
              </a:extLst>
            </p:cNvPr>
            <p:cNvSpPr txBox="1"/>
            <p:nvPr/>
          </p:nvSpPr>
          <p:spPr>
            <a:xfrm>
              <a:off x="3085738" y="2956022"/>
              <a:ext cx="1354200" cy="161050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ctr">
                <a:buClrTx/>
              </a:pPr>
              <a:r>
                <a:rPr lang="en-US" sz="1600" dirty="0" err="1"/>
                <a:t>Rujukan</a:t>
              </a:r>
              <a:r>
                <a:rPr lang="en-US" sz="1600" dirty="0"/>
                <a:t> </a:t>
              </a:r>
              <a:r>
                <a:rPr lang="en-US" sz="1600" dirty="0" err="1"/>
                <a:t>kepada</a:t>
              </a:r>
              <a:r>
                <a:rPr lang="en-US" sz="1600" dirty="0"/>
                <a:t> </a:t>
              </a:r>
              <a:r>
                <a:rPr lang="en-US" sz="1600" dirty="0" err="1"/>
                <a:t>pemaju</a:t>
              </a:r>
              <a:r>
                <a:rPr lang="en-US" sz="1600" dirty="0"/>
                <a:t> </a:t>
              </a:r>
              <a:r>
                <a:rPr lang="en-US" sz="1600" dirty="0" err="1"/>
                <a:t>hartanah</a:t>
              </a:r>
              <a:r>
                <a:rPr lang="en-US" sz="1600" dirty="0"/>
                <a:t> </a:t>
              </a:r>
              <a:r>
                <a:rPr lang="en-US" sz="1600" dirty="0" err="1"/>
                <a:t>bagi</a:t>
              </a:r>
              <a:r>
                <a:rPr lang="en-US" sz="1600" dirty="0"/>
                <a:t> </a:t>
              </a:r>
              <a:r>
                <a:rPr lang="en-US" sz="1600" dirty="0" err="1"/>
                <a:t>mengenal</a:t>
              </a:r>
              <a:r>
                <a:rPr lang="en-US" sz="1600" dirty="0"/>
                <a:t> </a:t>
              </a:r>
              <a:r>
                <a:rPr lang="en-US" sz="1600" dirty="0" err="1"/>
                <a:t>pasti</a:t>
              </a:r>
              <a:r>
                <a:rPr lang="en-US" sz="1600" dirty="0"/>
                <a:t> </a:t>
              </a:r>
              <a:r>
                <a:rPr lang="en-US" sz="1600" dirty="0" err="1"/>
                <a:t>lokasi</a:t>
              </a:r>
              <a:r>
                <a:rPr lang="en-US" sz="1600" dirty="0"/>
                <a:t> </a:t>
              </a:r>
              <a:r>
                <a:rPr lang="en-US" sz="1600" dirty="0" err="1"/>
                <a:t>sesuai</a:t>
              </a:r>
              <a:r>
                <a:rPr lang="en-US" sz="1600" dirty="0"/>
                <a:t> </a:t>
              </a:r>
              <a:r>
                <a:rPr lang="en-US" sz="1600" dirty="0" err="1"/>
                <a:t>untuk</a:t>
              </a:r>
              <a:r>
                <a:rPr lang="en-US" sz="1600" dirty="0"/>
                <a:t> </a:t>
              </a:r>
              <a:r>
                <a:rPr lang="en-US" sz="1600" dirty="0" err="1"/>
                <a:t>tujuan</a:t>
              </a:r>
              <a:r>
                <a:rPr lang="en-US" sz="1600" dirty="0"/>
                <a:t> </a:t>
              </a:r>
              <a:r>
                <a:rPr lang="en-US" sz="1600" dirty="0" err="1"/>
                <a:t>pembangunan</a:t>
              </a:r>
              <a:r>
                <a:rPr lang="en-US" sz="1600" dirty="0"/>
                <a:t> </a:t>
              </a:r>
              <a:r>
                <a:rPr lang="en-US" sz="1600" dirty="0" err="1"/>
                <a:t>hartanah</a:t>
              </a:r>
              <a:endParaRPr kumimoji="0" sz="15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15" name="Google Shape;2401;p43">
            <a:extLst>
              <a:ext uri="{FF2B5EF4-FFF2-40B4-BE49-F238E27FC236}">
                <a16:creationId xmlns:a16="http://schemas.microsoft.com/office/drawing/2014/main" id="{2FA9D6CB-9408-4D4A-AEEB-5F860E1B0155}"/>
              </a:ext>
            </a:extLst>
          </p:cNvPr>
          <p:cNvGrpSpPr/>
          <p:nvPr/>
        </p:nvGrpSpPr>
        <p:grpSpPr>
          <a:xfrm>
            <a:off x="6102260" y="1555933"/>
            <a:ext cx="2718000" cy="4794995"/>
            <a:chOff x="4572175" y="1531650"/>
            <a:chExt cx="1617475" cy="2841355"/>
          </a:xfrm>
        </p:grpSpPr>
        <p:sp>
          <p:nvSpPr>
            <p:cNvPr id="116" name="Google Shape;2402;p43">
              <a:extLst>
                <a:ext uri="{FF2B5EF4-FFF2-40B4-BE49-F238E27FC236}">
                  <a16:creationId xmlns:a16="http://schemas.microsoft.com/office/drawing/2014/main" id="{3AF9D377-B1A6-4950-826B-151F0E049F78}"/>
                </a:ext>
              </a:extLst>
            </p:cNvPr>
            <p:cNvSpPr/>
            <p:nvPr/>
          </p:nvSpPr>
          <p:spPr>
            <a:xfrm>
              <a:off x="4572175" y="2625225"/>
              <a:ext cx="1617475" cy="265550"/>
            </a:xfrm>
            <a:custGeom>
              <a:avLst/>
              <a:gdLst/>
              <a:ahLst/>
              <a:cxnLst/>
              <a:rect l="l" t="t" r="r" b="b"/>
              <a:pathLst>
                <a:path w="64699" h="10622" extrusionOk="0">
                  <a:moveTo>
                    <a:pt x="0" y="1"/>
                  </a:moveTo>
                  <a:lnTo>
                    <a:pt x="0" y="10621"/>
                  </a:lnTo>
                  <a:lnTo>
                    <a:pt x="64699" y="10621"/>
                  </a:lnTo>
                  <a:lnTo>
                    <a:pt x="64699" y="1"/>
                  </a:ln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MY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Nilai </a:t>
              </a:r>
              <a:r>
                <a:rPr kumimoji="0" lang="en-MY" sz="180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Komersil</a:t>
              </a:r>
              <a:r>
                <a:rPr kumimoji="0" lang="en-MY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3</a:t>
              </a:r>
              <a:endPara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17" name="Google Shape;2403;p43">
              <a:extLst>
                <a:ext uri="{FF2B5EF4-FFF2-40B4-BE49-F238E27FC236}">
                  <a16:creationId xmlns:a16="http://schemas.microsoft.com/office/drawing/2014/main" id="{A67E4426-30AE-4E8D-80E1-3F1A00D18B20}"/>
                </a:ext>
              </a:extLst>
            </p:cNvPr>
            <p:cNvSpPr/>
            <p:nvPr/>
          </p:nvSpPr>
          <p:spPr>
            <a:xfrm>
              <a:off x="4903750" y="1531650"/>
              <a:ext cx="954300" cy="954000"/>
            </a:xfrm>
            <a:custGeom>
              <a:avLst/>
              <a:gdLst/>
              <a:ahLst/>
              <a:cxnLst/>
              <a:rect l="l" t="t" r="r" b="b"/>
              <a:pathLst>
                <a:path w="38172" h="38160" extrusionOk="0">
                  <a:moveTo>
                    <a:pt x="19086" y="0"/>
                  </a:moveTo>
                  <a:cubicBezTo>
                    <a:pt x="13050" y="0"/>
                    <a:pt x="7490" y="2763"/>
                    <a:pt x="3846" y="7597"/>
                  </a:cubicBezTo>
                  <a:cubicBezTo>
                    <a:pt x="3727" y="7763"/>
                    <a:pt x="3751" y="8001"/>
                    <a:pt x="3930" y="8120"/>
                  </a:cubicBezTo>
                  <a:cubicBezTo>
                    <a:pt x="3998" y="8174"/>
                    <a:pt x="4079" y="8200"/>
                    <a:pt x="4159" y="8200"/>
                  </a:cubicBezTo>
                  <a:cubicBezTo>
                    <a:pt x="4274" y="8200"/>
                    <a:pt x="4388" y="8147"/>
                    <a:pt x="4465" y="8049"/>
                  </a:cubicBezTo>
                  <a:cubicBezTo>
                    <a:pt x="7954" y="3417"/>
                    <a:pt x="13288" y="762"/>
                    <a:pt x="19086" y="762"/>
                  </a:cubicBezTo>
                  <a:cubicBezTo>
                    <a:pt x="29183" y="762"/>
                    <a:pt x="37410" y="8978"/>
                    <a:pt x="37410" y="19074"/>
                  </a:cubicBezTo>
                  <a:cubicBezTo>
                    <a:pt x="37410" y="29183"/>
                    <a:pt x="29183" y="37398"/>
                    <a:pt x="19086" y="37398"/>
                  </a:cubicBezTo>
                  <a:cubicBezTo>
                    <a:pt x="8990" y="37398"/>
                    <a:pt x="774" y="29183"/>
                    <a:pt x="774" y="19074"/>
                  </a:cubicBezTo>
                  <a:cubicBezTo>
                    <a:pt x="774" y="18872"/>
                    <a:pt x="596" y="18693"/>
                    <a:pt x="382" y="18693"/>
                  </a:cubicBezTo>
                  <a:cubicBezTo>
                    <a:pt x="179" y="18693"/>
                    <a:pt x="1" y="18872"/>
                    <a:pt x="1" y="19074"/>
                  </a:cubicBezTo>
                  <a:cubicBezTo>
                    <a:pt x="1" y="29599"/>
                    <a:pt x="8561" y="38160"/>
                    <a:pt x="19086" y="38160"/>
                  </a:cubicBezTo>
                  <a:cubicBezTo>
                    <a:pt x="29611" y="38160"/>
                    <a:pt x="38172" y="29599"/>
                    <a:pt x="38172" y="19074"/>
                  </a:cubicBezTo>
                  <a:cubicBezTo>
                    <a:pt x="38172" y="8561"/>
                    <a:pt x="29611" y="0"/>
                    <a:pt x="19086" y="0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18" name="Google Shape;2404;p43">
              <a:extLst>
                <a:ext uri="{FF2B5EF4-FFF2-40B4-BE49-F238E27FC236}">
                  <a16:creationId xmlns:a16="http://schemas.microsoft.com/office/drawing/2014/main" id="{37E3DF5A-BB1E-4876-BFF7-8A7FA01DEFE7}"/>
                </a:ext>
              </a:extLst>
            </p:cNvPr>
            <p:cNvSpPr/>
            <p:nvPr/>
          </p:nvSpPr>
          <p:spPr>
            <a:xfrm>
              <a:off x="5371375" y="2466575"/>
              <a:ext cx="19075" cy="236675"/>
            </a:xfrm>
            <a:custGeom>
              <a:avLst/>
              <a:gdLst/>
              <a:ahLst/>
              <a:cxnLst/>
              <a:rect l="l" t="t" r="r" b="b"/>
              <a:pathLst>
                <a:path w="763" h="9467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lnTo>
                    <a:pt x="0" y="9085"/>
                  </a:lnTo>
                  <a:cubicBezTo>
                    <a:pt x="0" y="9300"/>
                    <a:pt x="167" y="9466"/>
                    <a:pt x="381" y="9466"/>
                  </a:cubicBezTo>
                  <a:cubicBezTo>
                    <a:pt x="596" y="9466"/>
                    <a:pt x="762" y="9300"/>
                    <a:pt x="762" y="9085"/>
                  </a:cubicBezTo>
                  <a:lnTo>
                    <a:pt x="762" y="382"/>
                  </a:lnTo>
                  <a:cubicBezTo>
                    <a:pt x="762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119" name="Google Shape;2405;p43">
              <a:extLst>
                <a:ext uri="{FF2B5EF4-FFF2-40B4-BE49-F238E27FC236}">
                  <a16:creationId xmlns:a16="http://schemas.microsoft.com/office/drawing/2014/main" id="{BC0F4B69-A694-4308-9A1A-9F028526908C}"/>
                </a:ext>
              </a:extLst>
            </p:cNvPr>
            <p:cNvGrpSpPr/>
            <p:nvPr/>
          </p:nvGrpSpPr>
          <p:grpSpPr>
            <a:xfrm>
              <a:off x="5135925" y="1759650"/>
              <a:ext cx="487575" cy="505750"/>
              <a:chOff x="5135925" y="1759650"/>
              <a:chExt cx="487575" cy="505750"/>
            </a:xfrm>
          </p:grpSpPr>
          <p:sp>
            <p:nvSpPr>
              <p:cNvPr id="123" name="Google Shape;2406;p43">
                <a:extLst>
                  <a:ext uri="{FF2B5EF4-FFF2-40B4-BE49-F238E27FC236}">
                    <a16:creationId xmlns:a16="http://schemas.microsoft.com/office/drawing/2014/main" id="{86B0373D-0E4E-460F-91A4-66B478AC11CA}"/>
                  </a:ext>
                </a:extLst>
              </p:cNvPr>
              <p:cNvSpPr/>
              <p:nvPr/>
            </p:nvSpPr>
            <p:spPr>
              <a:xfrm>
                <a:off x="5135925" y="1759650"/>
                <a:ext cx="487575" cy="505750"/>
              </a:xfrm>
              <a:custGeom>
                <a:avLst/>
                <a:gdLst/>
                <a:ahLst/>
                <a:cxnLst/>
                <a:rect l="l" t="t" r="r" b="b"/>
                <a:pathLst>
                  <a:path w="19503" h="20230" extrusionOk="0">
                    <a:moveTo>
                      <a:pt x="19062" y="298"/>
                    </a:moveTo>
                    <a:lnTo>
                      <a:pt x="19062" y="6847"/>
                    </a:lnTo>
                    <a:lnTo>
                      <a:pt x="14490" y="6847"/>
                    </a:lnTo>
                    <a:cubicBezTo>
                      <a:pt x="14455" y="6847"/>
                      <a:pt x="14431" y="6859"/>
                      <a:pt x="14407" y="6870"/>
                    </a:cubicBezTo>
                    <a:lnTo>
                      <a:pt x="10728" y="9442"/>
                    </a:lnTo>
                    <a:lnTo>
                      <a:pt x="10728" y="7013"/>
                    </a:lnTo>
                    <a:cubicBezTo>
                      <a:pt x="10728" y="6918"/>
                      <a:pt x="10621" y="6835"/>
                      <a:pt x="10537" y="6835"/>
                    </a:cubicBezTo>
                    <a:lnTo>
                      <a:pt x="9085" y="6835"/>
                    </a:lnTo>
                    <a:lnTo>
                      <a:pt x="9085" y="298"/>
                    </a:lnTo>
                    <a:close/>
                    <a:moveTo>
                      <a:pt x="10430" y="7144"/>
                    </a:moveTo>
                    <a:lnTo>
                      <a:pt x="10430" y="9752"/>
                    </a:lnTo>
                    <a:cubicBezTo>
                      <a:pt x="10430" y="9811"/>
                      <a:pt x="10430" y="9871"/>
                      <a:pt x="10490" y="9907"/>
                    </a:cubicBezTo>
                    <a:cubicBezTo>
                      <a:pt x="10514" y="9918"/>
                      <a:pt x="10526" y="9918"/>
                      <a:pt x="10549" y="9918"/>
                    </a:cubicBezTo>
                    <a:cubicBezTo>
                      <a:pt x="10585" y="9918"/>
                      <a:pt x="10609" y="9907"/>
                      <a:pt x="10633" y="9895"/>
                    </a:cubicBezTo>
                    <a:lnTo>
                      <a:pt x="12538" y="8573"/>
                    </a:lnTo>
                    <a:cubicBezTo>
                      <a:pt x="12943" y="9145"/>
                      <a:pt x="13145" y="9799"/>
                      <a:pt x="13145" y="10502"/>
                    </a:cubicBezTo>
                    <a:cubicBezTo>
                      <a:pt x="13145" y="12347"/>
                      <a:pt x="11645" y="13847"/>
                      <a:pt x="9799" y="13847"/>
                    </a:cubicBezTo>
                    <a:cubicBezTo>
                      <a:pt x="7954" y="13847"/>
                      <a:pt x="6454" y="12324"/>
                      <a:pt x="6454" y="10478"/>
                    </a:cubicBezTo>
                    <a:cubicBezTo>
                      <a:pt x="6454" y="8799"/>
                      <a:pt x="7716" y="7442"/>
                      <a:pt x="9383" y="7144"/>
                    </a:cubicBezTo>
                    <a:close/>
                    <a:moveTo>
                      <a:pt x="5573" y="2084"/>
                    </a:moveTo>
                    <a:lnTo>
                      <a:pt x="7144" y="4061"/>
                    </a:lnTo>
                    <a:cubicBezTo>
                      <a:pt x="7180" y="4105"/>
                      <a:pt x="7228" y="4129"/>
                      <a:pt x="7280" y="4129"/>
                    </a:cubicBezTo>
                    <a:cubicBezTo>
                      <a:pt x="7298" y="4129"/>
                      <a:pt x="7316" y="4126"/>
                      <a:pt x="7335" y="4120"/>
                    </a:cubicBezTo>
                    <a:cubicBezTo>
                      <a:pt x="7799" y="3942"/>
                      <a:pt x="8263" y="3811"/>
                      <a:pt x="8740" y="3739"/>
                    </a:cubicBezTo>
                    <a:cubicBezTo>
                      <a:pt x="8763" y="3739"/>
                      <a:pt x="8787" y="3727"/>
                      <a:pt x="8787" y="3727"/>
                    </a:cubicBezTo>
                    <a:lnTo>
                      <a:pt x="8787" y="6966"/>
                    </a:lnTo>
                    <a:cubicBezTo>
                      <a:pt x="7299" y="7406"/>
                      <a:pt x="6120" y="8835"/>
                      <a:pt x="6120" y="10502"/>
                    </a:cubicBezTo>
                    <a:cubicBezTo>
                      <a:pt x="6120" y="12526"/>
                      <a:pt x="7775" y="14181"/>
                      <a:pt x="9799" y="14181"/>
                    </a:cubicBezTo>
                    <a:cubicBezTo>
                      <a:pt x="11823" y="14181"/>
                      <a:pt x="13478" y="12526"/>
                      <a:pt x="13478" y="10502"/>
                    </a:cubicBezTo>
                    <a:cubicBezTo>
                      <a:pt x="13478" y="9740"/>
                      <a:pt x="13240" y="8990"/>
                      <a:pt x="12812" y="8359"/>
                    </a:cubicBezTo>
                    <a:lnTo>
                      <a:pt x="14538" y="7132"/>
                    </a:lnTo>
                    <a:lnTo>
                      <a:pt x="17074" y="7132"/>
                    </a:lnTo>
                    <a:lnTo>
                      <a:pt x="16241" y="7823"/>
                    </a:lnTo>
                    <a:cubicBezTo>
                      <a:pt x="16181" y="7871"/>
                      <a:pt x="16157" y="7954"/>
                      <a:pt x="16181" y="8025"/>
                    </a:cubicBezTo>
                    <a:cubicBezTo>
                      <a:pt x="16360" y="8478"/>
                      <a:pt x="16491" y="8954"/>
                      <a:pt x="16562" y="9442"/>
                    </a:cubicBezTo>
                    <a:cubicBezTo>
                      <a:pt x="16574" y="9514"/>
                      <a:pt x="16633" y="9561"/>
                      <a:pt x="16705" y="9573"/>
                    </a:cubicBezTo>
                    <a:lnTo>
                      <a:pt x="19205" y="9954"/>
                    </a:lnTo>
                    <a:lnTo>
                      <a:pt x="19205" y="11050"/>
                    </a:lnTo>
                    <a:lnTo>
                      <a:pt x="16705" y="11419"/>
                    </a:lnTo>
                    <a:cubicBezTo>
                      <a:pt x="16633" y="11431"/>
                      <a:pt x="16574" y="11490"/>
                      <a:pt x="16562" y="11562"/>
                    </a:cubicBezTo>
                    <a:cubicBezTo>
                      <a:pt x="16491" y="12038"/>
                      <a:pt x="16360" y="12514"/>
                      <a:pt x="16181" y="12966"/>
                    </a:cubicBezTo>
                    <a:cubicBezTo>
                      <a:pt x="16157" y="13038"/>
                      <a:pt x="16181" y="13109"/>
                      <a:pt x="16241" y="13157"/>
                    </a:cubicBezTo>
                    <a:lnTo>
                      <a:pt x="18217" y="14729"/>
                    </a:lnTo>
                    <a:lnTo>
                      <a:pt x="17669" y="15669"/>
                    </a:lnTo>
                    <a:lnTo>
                      <a:pt x="15312" y="14752"/>
                    </a:lnTo>
                    <a:cubicBezTo>
                      <a:pt x="15293" y="14741"/>
                      <a:pt x="15271" y="14736"/>
                      <a:pt x="15249" y="14736"/>
                    </a:cubicBezTo>
                    <a:cubicBezTo>
                      <a:pt x="15203" y="14736"/>
                      <a:pt x="15154" y="14760"/>
                      <a:pt x="15121" y="14800"/>
                    </a:cubicBezTo>
                    <a:cubicBezTo>
                      <a:pt x="14824" y="15181"/>
                      <a:pt x="14467" y="15526"/>
                      <a:pt x="14097" y="15824"/>
                    </a:cubicBezTo>
                    <a:cubicBezTo>
                      <a:pt x="14038" y="15872"/>
                      <a:pt x="14014" y="15943"/>
                      <a:pt x="14050" y="16014"/>
                    </a:cubicBezTo>
                    <a:lnTo>
                      <a:pt x="14979" y="18372"/>
                    </a:lnTo>
                    <a:lnTo>
                      <a:pt x="14038" y="18920"/>
                    </a:lnTo>
                    <a:lnTo>
                      <a:pt x="12454" y="16943"/>
                    </a:lnTo>
                    <a:cubicBezTo>
                      <a:pt x="12419" y="16899"/>
                      <a:pt x="12371" y="16874"/>
                      <a:pt x="12319" y="16874"/>
                    </a:cubicBezTo>
                    <a:cubicBezTo>
                      <a:pt x="12301" y="16874"/>
                      <a:pt x="12282" y="16877"/>
                      <a:pt x="12264" y="16884"/>
                    </a:cubicBezTo>
                    <a:cubicBezTo>
                      <a:pt x="11811" y="17062"/>
                      <a:pt x="11347" y="17193"/>
                      <a:pt x="10859" y="17265"/>
                    </a:cubicBezTo>
                    <a:cubicBezTo>
                      <a:pt x="10788" y="17276"/>
                      <a:pt x="10728" y="17348"/>
                      <a:pt x="10716" y="17419"/>
                    </a:cubicBezTo>
                    <a:lnTo>
                      <a:pt x="10347" y="19943"/>
                    </a:lnTo>
                    <a:lnTo>
                      <a:pt x="9252" y="19943"/>
                    </a:lnTo>
                    <a:lnTo>
                      <a:pt x="8883" y="17419"/>
                    </a:lnTo>
                    <a:cubicBezTo>
                      <a:pt x="8871" y="17348"/>
                      <a:pt x="8811" y="17276"/>
                      <a:pt x="8740" y="17265"/>
                    </a:cubicBezTo>
                    <a:cubicBezTo>
                      <a:pt x="8263" y="17193"/>
                      <a:pt x="7787" y="17062"/>
                      <a:pt x="7335" y="16895"/>
                    </a:cubicBezTo>
                    <a:cubicBezTo>
                      <a:pt x="7312" y="16888"/>
                      <a:pt x="7289" y="16884"/>
                      <a:pt x="7268" y="16884"/>
                    </a:cubicBezTo>
                    <a:cubicBezTo>
                      <a:pt x="7220" y="16884"/>
                      <a:pt x="7177" y="16902"/>
                      <a:pt x="7144" y="16943"/>
                    </a:cubicBezTo>
                    <a:lnTo>
                      <a:pt x="5573" y="18920"/>
                    </a:lnTo>
                    <a:lnTo>
                      <a:pt x="4632" y="18372"/>
                    </a:lnTo>
                    <a:lnTo>
                      <a:pt x="5549" y="16014"/>
                    </a:lnTo>
                    <a:cubicBezTo>
                      <a:pt x="5584" y="15955"/>
                      <a:pt x="5561" y="15872"/>
                      <a:pt x="5501" y="15824"/>
                    </a:cubicBezTo>
                    <a:cubicBezTo>
                      <a:pt x="5132" y="15526"/>
                      <a:pt x="4787" y="15181"/>
                      <a:pt x="4477" y="14800"/>
                    </a:cubicBezTo>
                    <a:cubicBezTo>
                      <a:pt x="4445" y="14760"/>
                      <a:pt x="4401" y="14736"/>
                      <a:pt x="4355" y="14736"/>
                    </a:cubicBezTo>
                    <a:cubicBezTo>
                      <a:pt x="4332" y="14736"/>
                      <a:pt x="4310" y="14741"/>
                      <a:pt x="4287" y="14752"/>
                    </a:cubicBezTo>
                    <a:lnTo>
                      <a:pt x="1929" y="15681"/>
                    </a:lnTo>
                    <a:lnTo>
                      <a:pt x="1382" y="14729"/>
                    </a:lnTo>
                    <a:lnTo>
                      <a:pt x="3370" y="13157"/>
                    </a:lnTo>
                    <a:cubicBezTo>
                      <a:pt x="3418" y="13109"/>
                      <a:pt x="3441" y="13038"/>
                      <a:pt x="3418" y="12966"/>
                    </a:cubicBezTo>
                    <a:cubicBezTo>
                      <a:pt x="3239" y="12514"/>
                      <a:pt x="3108" y="12038"/>
                      <a:pt x="3037" y="11562"/>
                    </a:cubicBezTo>
                    <a:cubicBezTo>
                      <a:pt x="3025" y="11490"/>
                      <a:pt x="3001" y="11431"/>
                      <a:pt x="2929" y="11419"/>
                    </a:cubicBezTo>
                    <a:lnTo>
                      <a:pt x="453" y="11050"/>
                    </a:lnTo>
                    <a:lnTo>
                      <a:pt x="453" y="9954"/>
                    </a:lnTo>
                    <a:lnTo>
                      <a:pt x="2929" y="9585"/>
                    </a:lnTo>
                    <a:cubicBezTo>
                      <a:pt x="3001" y="9573"/>
                      <a:pt x="3048" y="9514"/>
                      <a:pt x="3048" y="9442"/>
                    </a:cubicBezTo>
                    <a:cubicBezTo>
                      <a:pt x="3132" y="8966"/>
                      <a:pt x="3251" y="8502"/>
                      <a:pt x="3418" y="8037"/>
                    </a:cubicBezTo>
                    <a:cubicBezTo>
                      <a:pt x="3453" y="7966"/>
                      <a:pt x="3429" y="7894"/>
                      <a:pt x="3370" y="7847"/>
                    </a:cubicBezTo>
                    <a:lnTo>
                      <a:pt x="1382" y="6275"/>
                    </a:lnTo>
                    <a:lnTo>
                      <a:pt x="1929" y="5335"/>
                    </a:lnTo>
                    <a:lnTo>
                      <a:pt x="4287" y="6251"/>
                    </a:lnTo>
                    <a:cubicBezTo>
                      <a:pt x="4310" y="6263"/>
                      <a:pt x="4332" y="6268"/>
                      <a:pt x="4355" y="6268"/>
                    </a:cubicBezTo>
                    <a:cubicBezTo>
                      <a:pt x="4401" y="6268"/>
                      <a:pt x="4445" y="6244"/>
                      <a:pt x="4477" y="6204"/>
                    </a:cubicBezTo>
                    <a:cubicBezTo>
                      <a:pt x="4787" y="5835"/>
                      <a:pt x="5132" y="5477"/>
                      <a:pt x="5501" y="5180"/>
                    </a:cubicBezTo>
                    <a:cubicBezTo>
                      <a:pt x="5561" y="5132"/>
                      <a:pt x="5584" y="5049"/>
                      <a:pt x="5549" y="4989"/>
                    </a:cubicBezTo>
                    <a:lnTo>
                      <a:pt x="4632" y="2632"/>
                    </a:lnTo>
                    <a:lnTo>
                      <a:pt x="5573" y="2084"/>
                    </a:lnTo>
                    <a:close/>
                    <a:moveTo>
                      <a:pt x="8954" y="1"/>
                    </a:moveTo>
                    <a:cubicBezTo>
                      <a:pt x="8859" y="1"/>
                      <a:pt x="8787" y="72"/>
                      <a:pt x="8787" y="167"/>
                    </a:cubicBezTo>
                    <a:lnTo>
                      <a:pt x="8787" y="1977"/>
                    </a:lnTo>
                    <a:lnTo>
                      <a:pt x="8573" y="3430"/>
                    </a:lnTo>
                    <a:cubicBezTo>
                      <a:pt x="8156" y="3501"/>
                      <a:pt x="7740" y="3620"/>
                      <a:pt x="7335" y="3763"/>
                    </a:cubicBezTo>
                    <a:lnTo>
                      <a:pt x="5739" y="1763"/>
                    </a:lnTo>
                    <a:cubicBezTo>
                      <a:pt x="5709" y="1725"/>
                      <a:pt x="5660" y="1702"/>
                      <a:pt x="5610" y="1702"/>
                    </a:cubicBezTo>
                    <a:cubicBezTo>
                      <a:pt x="5581" y="1702"/>
                      <a:pt x="5551" y="1709"/>
                      <a:pt x="5525" y="1727"/>
                    </a:cubicBezTo>
                    <a:lnTo>
                      <a:pt x="4334" y="2418"/>
                    </a:lnTo>
                    <a:cubicBezTo>
                      <a:pt x="4263" y="2453"/>
                      <a:pt x="4239" y="2537"/>
                      <a:pt x="4263" y="2620"/>
                    </a:cubicBezTo>
                    <a:lnTo>
                      <a:pt x="5203" y="5001"/>
                    </a:lnTo>
                    <a:cubicBezTo>
                      <a:pt x="4870" y="5275"/>
                      <a:pt x="4572" y="5573"/>
                      <a:pt x="4299" y="5906"/>
                    </a:cubicBezTo>
                    <a:lnTo>
                      <a:pt x="1917" y="4965"/>
                    </a:lnTo>
                    <a:cubicBezTo>
                      <a:pt x="1897" y="4960"/>
                      <a:pt x="1876" y="4957"/>
                      <a:pt x="1856" y="4957"/>
                    </a:cubicBezTo>
                    <a:cubicBezTo>
                      <a:pt x="1795" y="4957"/>
                      <a:pt x="1742" y="4983"/>
                      <a:pt x="1715" y="5037"/>
                    </a:cubicBezTo>
                    <a:lnTo>
                      <a:pt x="1024" y="6228"/>
                    </a:lnTo>
                    <a:cubicBezTo>
                      <a:pt x="977" y="6299"/>
                      <a:pt x="1001" y="6394"/>
                      <a:pt x="1060" y="6442"/>
                    </a:cubicBezTo>
                    <a:lnTo>
                      <a:pt x="3060" y="8037"/>
                    </a:lnTo>
                    <a:cubicBezTo>
                      <a:pt x="2917" y="8442"/>
                      <a:pt x="2798" y="8859"/>
                      <a:pt x="2727" y="9276"/>
                    </a:cubicBezTo>
                    <a:lnTo>
                      <a:pt x="179" y="9645"/>
                    </a:lnTo>
                    <a:cubicBezTo>
                      <a:pt x="96" y="9668"/>
                      <a:pt x="0" y="9728"/>
                      <a:pt x="0" y="9811"/>
                    </a:cubicBezTo>
                    <a:lnTo>
                      <a:pt x="0" y="11192"/>
                    </a:lnTo>
                    <a:cubicBezTo>
                      <a:pt x="0" y="11276"/>
                      <a:pt x="96" y="11335"/>
                      <a:pt x="179" y="11359"/>
                    </a:cubicBezTo>
                    <a:lnTo>
                      <a:pt x="2715" y="11728"/>
                    </a:lnTo>
                    <a:cubicBezTo>
                      <a:pt x="2787" y="12157"/>
                      <a:pt x="2906" y="12562"/>
                      <a:pt x="3060" y="12966"/>
                    </a:cubicBezTo>
                    <a:lnTo>
                      <a:pt x="1060" y="14562"/>
                    </a:lnTo>
                    <a:cubicBezTo>
                      <a:pt x="1001" y="14609"/>
                      <a:pt x="977" y="14705"/>
                      <a:pt x="1024" y="14776"/>
                    </a:cubicBezTo>
                    <a:lnTo>
                      <a:pt x="1715" y="15967"/>
                    </a:lnTo>
                    <a:cubicBezTo>
                      <a:pt x="1741" y="16019"/>
                      <a:pt x="1793" y="16052"/>
                      <a:pt x="1851" y="16052"/>
                    </a:cubicBezTo>
                    <a:cubicBezTo>
                      <a:pt x="1873" y="16052"/>
                      <a:pt x="1895" y="16048"/>
                      <a:pt x="1917" y="16038"/>
                    </a:cubicBezTo>
                    <a:lnTo>
                      <a:pt x="4299" y="15098"/>
                    </a:lnTo>
                    <a:cubicBezTo>
                      <a:pt x="4572" y="15431"/>
                      <a:pt x="4882" y="15741"/>
                      <a:pt x="5203" y="16003"/>
                    </a:cubicBezTo>
                    <a:lnTo>
                      <a:pt x="4263" y="18384"/>
                    </a:lnTo>
                    <a:cubicBezTo>
                      <a:pt x="4239" y="18467"/>
                      <a:pt x="4263" y="18550"/>
                      <a:pt x="4334" y="18586"/>
                    </a:cubicBezTo>
                    <a:lnTo>
                      <a:pt x="5525" y="19277"/>
                    </a:lnTo>
                    <a:cubicBezTo>
                      <a:pt x="5551" y="19294"/>
                      <a:pt x="5581" y="19302"/>
                      <a:pt x="5610" y="19302"/>
                    </a:cubicBezTo>
                    <a:cubicBezTo>
                      <a:pt x="5660" y="19302"/>
                      <a:pt x="5709" y="19279"/>
                      <a:pt x="5739" y="19241"/>
                    </a:cubicBezTo>
                    <a:lnTo>
                      <a:pt x="7335" y="17241"/>
                    </a:lnTo>
                    <a:cubicBezTo>
                      <a:pt x="7728" y="17384"/>
                      <a:pt x="8144" y="17503"/>
                      <a:pt x="8573" y="17574"/>
                    </a:cubicBezTo>
                    <a:lnTo>
                      <a:pt x="8954" y="20098"/>
                    </a:lnTo>
                    <a:cubicBezTo>
                      <a:pt x="8966" y="20182"/>
                      <a:pt x="9025" y="20229"/>
                      <a:pt x="9109" y="20229"/>
                    </a:cubicBezTo>
                    <a:lnTo>
                      <a:pt x="10490" y="20229"/>
                    </a:lnTo>
                    <a:cubicBezTo>
                      <a:pt x="10573" y="20229"/>
                      <a:pt x="10645" y="20182"/>
                      <a:pt x="10657" y="20098"/>
                    </a:cubicBezTo>
                    <a:lnTo>
                      <a:pt x="11038" y="17574"/>
                    </a:lnTo>
                    <a:cubicBezTo>
                      <a:pt x="11454" y="17503"/>
                      <a:pt x="11871" y="17384"/>
                      <a:pt x="12264" y="17241"/>
                    </a:cubicBezTo>
                    <a:lnTo>
                      <a:pt x="13859" y="19241"/>
                    </a:lnTo>
                    <a:cubicBezTo>
                      <a:pt x="13889" y="19279"/>
                      <a:pt x="13939" y="19302"/>
                      <a:pt x="13989" y="19302"/>
                    </a:cubicBezTo>
                    <a:cubicBezTo>
                      <a:pt x="14018" y="19302"/>
                      <a:pt x="14047" y="19294"/>
                      <a:pt x="14074" y="19277"/>
                    </a:cubicBezTo>
                    <a:lnTo>
                      <a:pt x="15264" y="18586"/>
                    </a:lnTo>
                    <a:cubicBezTo>
                      <a:pt x="15336" y="18550"/>
                      <a:pt x="15371" y="18467"/>
                      <a:pt x="15336" y="18384"/>
                    </a:cubicBezTo>
                    <a:lnTo>
                      <a:pt x="14395" y="16003"/>
                    </a:lnTo>
                    <a:cubicBezTo>
                      <a:pt x="14728" y="15741"/>
                      <a:pt x="15026" y="15431"/>
                      <a:pt x="15312" y="15098"/>
                    </a:cubicBezTo>
                    <a:lnTo>
                      <a:pt x="17681" y="16038"/>
                    </a:lnTo>
                    <a:cubicBezTo>
                      <a:pt x="17702" y="16044"/>
                      <a:pt x="17723" y="16047"/>
                      <a:pt x="17743" y="16047"/>
                    </a:cubicBezTo>
                    <a:cubicBezTo>
                      <a:pt x="17803" y="16047"/>
                      <a:pt x="17857" y="16020"/>
                      <a:pt x="17884" y="15967"/>
                    </a:cubicBezTo>
                    <a:lnTo>
                      <a:pt x="18574" y="14776"/>
                    </a:lnTo>
                    <a:cubicBezTo>
                      <a:pt x="18622" y="14705"/>
                      <a:pt x="18598" y="14609"/>
                      <a:pt x="18538" y="14562"/>
                    </a:cubicBezTo>
                    <a:lnTo>
                      <a:pt x="16538" y="12966"/>
                    </a:lnTo>
                    <a:cubicBezTo>
                      <a:pt x="16681" y="12574"/>
                      <a:pt x="16800" y="12157"/>
                      <a:pt x="16872" y="11728"/>
                    </a:cubicBezTo>
                    <a:lnTo>
                      <a:pt x="19384" y="11359"/>
                    </a:lnTo>
                    <a:cubicBezTo>
                      <a:pt x="19455" y="11335"/>
                      <a:pt x="19503" y="11276"/>
                      <a:pt x="19503" y="11192"/>
                    </a:cubicBezTo>
                    <a:lnTo>
                      <a:pt x="19503" y="9811"/>
                    </a:lnTo>
                    <a:cubicBezTo>
                      <a:pt x="19503" y="9728"/>
                      <a:pt x="19455" y="9657"/>
                      <a:pt x="19384" y="9645"/>
                    </a:cubicBezTo>
                    <a:lnTo>
                      <a:pt x="16860" y="9276"/>
                    </a:lnTo>
                    <a:cubicBezTo>
                      <a:pt x="16788" y="8847"/>
                      <a:pt x="16681" y="8418"/>
                      <a:pt x="16538" y="8013"/>
                    </a:cubicBezTo>
                    <a:lnTo>
                      <a:pt x="17610" y="7144"/>
                    </a:lnTo>
                    <a:lnTo>
                      <a:pt x="19158" y="7144"/>
                    </a:lnTo>
                    <a:cubicBezTo>
                      <a:pt x="19253" y="7144"/>
                      <a:pt x="19360" y="7109"/>
                      <a:pt x="19360" y="7013"/>
                    </a:cubicBezTo>
                    <a:lnTo>
                      <a:pt x="19360" y="167"/>
                    </a:lnTo>
                    <a:cubicBezTo>
                      <a:pt x="19360" y="72"/>
                      <a:pt x="19253" y="1"/>
                      <a:pt x="191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4" name="Google Shape;2407;p43">
                <a:extLst>
                  <a:ext uri="{FF2B5EF4-FFF2-40B4-BE49-F238E27FC236}">
                    <a16:creationId xmlns:a16="http://schemas.microsoft.com/office/drawing/2014/main" id="{02B09FD7-2053-460F-9B7D-69CA89C0B162}"/>
                  </a:ext>
                </a:extLst>
              </p:cNvPr>
              <p:cNvSpPr/>
              <p:nvPr/>
            </p:nvSpPr>
            <p:spPr>
              <a:xfrm>
                <a:off x="5393700" y="1796850"/>
                <a:ext cx="14795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442" extrusionOk="0">
                    <a:moveTo>
                      <a:pt x="167" y="1"/>
                    </a:moveTo>
                    <a:cubicBezTo>
                      <a:pt x="72" y="1"/>
                      <a:pt x="0" y="132"/>
                      <a:pt x="0" y="215"/>
                    </a:cubicBezTo>
                    <a:cubicBezTo>
                      <a:pt x="0" y="310"/>
                      <a:pt x="72" y="441"/>
                      <a:pt x="167" y="441"/>
                    </a:cubicBezTo>
                    <a:lnTo>
                      <a:pt x="5763" y="441"/>
                    </a:lnTo>
                    <a:cubicBezTo>
                      <a:pt x="5846" y="441"/>
                      <a:pt x="5918" y="310"/>
                      <a:pt x="5918" y="215"/>
                    </a:cubicBezTo>
                    <a:cubicBezTo>
                      <a:pt x="5918" y="132"/>
                      <a:pt x="5846" y="1"/>
                      <a:pt x="576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5" name="Google Shape;2408;p43">
                <a:extLst>
                  <a:ext uri="{FF2B5EF4-FFF2-40B4-BE49-F238E27FC236}">
                    <a16:creationId xmlns:a16="http://schemas.microsoft.com/office/drawing/2014/main" id="{7F8ED03A-117B-4AB2-BB68-D27D40C7744F}"/>
                  </a:ext>
                </a:extLst>
              </p:cNvPr>
              <p:cNvSpPr/>
              <p:nvPr/>
            </p:nvSpPr>
            <p:spPr>
              <a:xfrm>
                <a:off x="5551450" y="1796850"/>
                <a:ext cx="2980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442" extrusionOk="0">
                    <a:moveTo>
                      <a:pt x="167" y="1"/>
                    </a:moveTo>
                    <a:cubicBezTo>
                      <a:pt x="72" y="1"/>
                      <a:pt x="1" y="132"/>
                      <a:pt x="1" y="215"/>
                    </a:cubicBezTo>
                    <a:cubicBezTo>
                      <a:pt x="1" y="310"/>
                      <a:pt x="72" y="441"/>
                      <a:pt x="167" y="441"/>
                    </a:cubicBezTo>
                    <a:lnTo>
                      <a:pt x="1025" y="441"/>
                    </a:lnTo>
                    <a:cubicBezTo>
                      <a:pt x="1120" y="441"/>
                      <a:pt x="1191" y="310"/>
                      <a:pt x="1191" y="215"/>
                    </a:cubicBezTo>
                    <a:cubicBezTo>
                      <a:pt x="1191" y="132"/>
                      <a:pt x="1120" y="1"/>
                      <a:pt x="102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6" name="Google Shape;2409;p43">
                <a:extLst>
                  <a:ext uri="{FF2B5EF4-FFF2-40B4-BE49-F238E27FC236}">
                    <a16:creationId xmlns:a16="http://schemas.microsoft.com/office/drawing/2014/main" id="{0E09F268-83DA-4BC0-AF22-A378E329129E}"/>
                  </a:ext>
                </a:extLst>
              </p:cNvPr>
              <p:cNvSpPr/>
              <p:nvPr/>
            </p:nvSpPr>
            <p:spPr>
              <a:xfrm>
                <a:off x="5429425" y="1822750"/>
                <a:ext cx="15182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299" extrusionOk="0">
                    <a:moveTo>
                      <a:pt x="167" y="1"/>
                    </a:moveTo>
                    <a:cubicBezTo>
                      <a:pt x="83" y="1"/>
                      <a:pt x="0" y="60"/>
                      <a:pt x="0" y="155"/>
                    </a:cubicBezTo>
                    <a:cubicBezTo>
                      <a:pt x="0" y="239"/>
                      <a:pt x="83" y="298"/>
                      <a:pt x="167" y="298"/>
                    </a:cubicBezTo>
                    <a:lnTo>
                      <a:pt x="5906" y="298"/>
                    </a:lnTo>
                    <a:cubicBezTo>
                      <a:pt x="6001" y="298"/>
                      <a:pt x="6072" y="239"/>
                      <a:pt x="6072" y="155"/>
                    </a:cubicBezTo>
                    <a:cubicBezTo>
                      <a:pt x="6072" y="60"/>
                      <a:pt x="6001" y="1"/>
                      <a:pt x="5906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7" name="Google Shape;2410;p43">
                <a:extLst>
                  <a:ext uri="{FF2B5EF4-FFF2-40B4-BE49-F238E27FC236}">
                    <a16:creationId xmlns:a16="http://schemas.microsoft.com/office/drawing/2014/main" id="{D24618C6-6024-445F-A6AC-AD202752E793}"/>
                  </a:ext>
                </a:extLst>
              </p:cNvPr>
              <p:cNvSpPr/>
              <p:nvPr/>
            </p:nvSpPr>
            <p:spPr>
              <a:xfrm>
                <a:off x="5393700" y="1822750"/>
                <a:ext cx="294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99" extrusionOk="0">
                    <a:moveTo>
                      <a:pt x="167" y="1"/>
                    </a:moveTo>
                    <a:cubicBezTo>
                      <a:pt x="72" y="1"/>
                      <a:pt x="0" y="60"/>
                      <a:pt x="0" y="155"/>
                    </a:cubicBezTo>
                    <a:cubicBezTo>
                      <a:pt x="0" y="239"/>
                      <a:pt x="72" y="298"/>
                      <a:pt x="167" y="298"/>
                    </a:cubicBezTo>
                    <a:lnTo>
                      <a:pt x="1012" y="298"/>
                    </a:lnTo>
                    <a:cubicBezTo>
                      <a:pt x="1108" y="298"/>
                      <a:pt x="1179" y="239"/>
                      <a:pt x="1179" y="155"/>
                    </a:cubicBezTo>
                    <a:cubicBezTo>
                      <a:pt x="1179" y="60"/>
                      <a:pt x="1108" y="1"/>
                      <a:pt x="101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8" name="Google Shape;2411;p43">
                <a:extLst>
                  <a:ext uri="{FF2B5EF4-FFF2-40B4-BE49-F238E27FC236}">
                    <a16:creationId xmlns:a16="http://schemas.microsoft.com/office/drawing/2014/main" id="{3B315632-08B5-4A13-9D53-3D6270B88141}"/>
                  </a:ext>
                </a:extLst>
              </p:cNvPr>
              <p:cNvSpPr/>
              <p:nvPr/>
            </p:nvSpPr>
            <p:spPr>
              <a:xfrm>
                <a:off x="5393700" y="1845075"/>
                <a:ext cx="1357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5430" h="299" extrusionOk="0">
                    <a:moveTo>
                      <a:pt x="167" y="1"/>
                    </a:moveTo>
                    <a:cubicBezTo>
                      <a:pt x="72" y="1"/>
                      <a:pt x="0" y="60"/>
                      <a:pt x="0" y="155"/>
                    </a:cubicBezTo>
                    <a:cubicBezTo>
                      <a:pt x="0" y="239"/>
                      <a:pt x="72" y="298"/>
                      <a:pt x="167" y="298"/>
                    </a:cubicBezTo>
                    <a:lnTo>
                      <a:pt x="5263" y="298"/>
                    </a:lnTo>
                    <a:cubicBezTo>
                      <a:pt x="5358" y="298"/>
                      <a:pt x="5430" y="239"/>
                      <a:pt x="5430" y="155"/>
                    </a:cubicBezTo>
                    <a:cubicBezTo>
                      <a:pt x="5430" y="60"/>
                      <a:pt x="5358" y="1"/>
                      <a:pt x="526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9" name="Google Shape;2412;p43">
                <a:extLst>
                  <a:ext uri="{FF2B5EF4-FFF2-40B4-BE49-F238E27FC236}">
                    <a16:creationId xmlns:a16="http://schemas.microsoft.com/office/drawing/2014/main" id="{2CA64579-80D9-4744-ACDE-EFC241534B98}"/>
                  </a:ext>
                </a:extLst>
              </p:cNvPr>
              <p:cNvSpPr/>
              <p:nvPr/>
            </p:nvSpPr>
            <p:spPr>
              <a:xfrm>
                <a:off x="5551450" y="1845075"/>
                <a:ext cx="2980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299" extrusionOk="0">
                    <a:moveTo>
                      <a:pt x="167" y="1"/>
                    </a:moveTo>
                    <a:cubicBezTo>
                      <a:pt x="72" y="1"/>
                      <a:pt x="1" y="60"/>
                      <a:pt x="1" y="155"/>
                    </a:cubicBezTo>
                    <a:cubicBezTo>
                      <a:pt x="1" y="239"/>
                      <a:pt x="72" y="298"/>
                      <a:pt x="167" y="298"/>
                    </a:cubicBezTo>
                    <a:lnTo>
                      <a:pt x="1025" y="298"/>
                    </a:lnTo>
                    <a:cubicBezTo>
                      <a:pt x="1120" y="298"/>
                      <a:pt x="1191" y="239"/>
                      <a:pt x="1191" y="155"/>
                    </a:cubicBezTo>
                    <a:cubicBezTo>
                      <a:pt x="1191" y="60"/>
                      <a:pt x="1120" y="1"/>
                      <a:pt x="102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0" name="Google Shape;2413;p43">
                <a:extLst>
                  <a:ext uri="{FF2B5EF4-FFF2-40B4-BE49-F238E27FC236}">
                    <a16:creationId xmlns:a16="http://schemas.microsoft.com/office/drawing/2014/main" id="{46E12C9F-42D2-432B-88F1-EB9B853E01C6}"/>
                  </a:ext>
                </a:extLst>
              </p:cNvPr>
              <p:cNvSpPr/>
              <p:nvPr/>
            </p:nvSpPr>
            <p:spPr>
              <a:xfrm>
                <a:off x="5427025" y="1867400"/>
                <a:ext cx="15422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6169" h="299" extrusionOk="0">
                    <a:moveTo>
                      <a:pt x="167" y="1"/>
                    </a:moveTo>
                    <a:cubicBezTo>
                      <a:pt x="72" y="1"/>
                      <a:pt x="1" y="60"/>
                      <a:pt x="1" y="155"/>
                    </a:cubicBezTo>
                    <a:cubicBezTo>
                      <a:pt x="1" y="239"/>
                      <a:pt x="72" y="298"/>
                      <a:pt x="167" y="298"/>
                    </a:cubicBezTo>
                    <a:lnTo>
                      <a:pt x="6002" y="298"/>
                    </a:lnTo>
                    <a:cubicBezTo>
                      <a:pt x="6097" y="298"/>
                      <a:pt x="6168" y="239"/>
                      <a:pt x="6168" y="155"/>
                    </a:cubicBezTo>
                    <a:cubicBezTo>
                      <a:pt x="6168" y="60"/>
                      <a:pt x="6097" y="1"/>
                      <a:pt x="600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1" name="Google Shape;2414;p43">
                <a:extLst>
                  <a:ext uri="{FF2B5EF4-FFF2-40B4-BE49-F238E27FC236}">
                    <a16:creationId xmlns:a16="http://schemas.microsoft.com/office/drawing/2014/main" id="{5255F6F9-DE59-456B-A908-19FF1D6A74A5}"/>
                  </a:ext>
                </a:extLst>
              </p:cNvPr>
              <p:cNvSpPr/>
              <p:nvPr/>
            </p:nvSpPr>
            <p:spPr>
              <a:xfrm>
                <a:off x="5393700" y="1867400"/>
                <a:ext cx="294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299" extrusionOk="0">
                    <a:moveTo>
                      <a:pt x="167" y="1"/>
                    </a:moveTo>
                    <a:cubicBezTo>
                      <a:pt x="72" y="1"/>
                      <a:pt x="0" y="60"/>
                      <a:pt x="0" y="155"/>
                    </a:cubicBezTo>
                    <a:cubicBezTo>
                      <a:pt x="0" y="239"/>
                      <a:pt x="72" y="298"/>
                      <a:pt x="167" y="298"/>
                    </a:cubicBezTo>
                    <a:lnTo>
                      <a:pt x="1012" y="298"/>
                    </a:lnTo>
                    <a:cubicBezTo>
                      <a:pt x="1108" y="298"/>
                      <a:pt x="1179" y="239"/>
                      <a:pt x="1179" y="155"/>
                    </a:cubicBezTo>
                    <a:cubicBezTo>
                      <a:pt x="1179" y="60"/>
                      <a:pt x="1108" y="1"/>
                      <a:pt x="101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2" name="Google Shape;2415;p43">
                <a:extLst>
                  <a:ext uri="{FF2B5EF4-FFF2-40B4-BE49-F238E27FC236}">
                    <a16:creationId xmlns:a16="http://schemas.microsoft.com/office/drawing/2014/main" id="{76A4D36A-EAA3-4609-AC30-4B4FF24E726B}"/>
                  </a:ext>
                </a:extLst>
              </p:cNvPr>
              <p:cNvSpPr/>
              <p:nvPr/>
            </p:nvSpPr>
            <p:spPr>
              <a:xfrm>
                <a:off x="5393700" y="1893600"/>
                <a:ext cx="146175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5847" h="299" extrusionOk="0">
                    <a:moveTo>
                      <a:pt x="167" y="0"/>
                    </a:moveTo>
                    <a:cubicBezTo>
                      <a:pt x="72" y="0"/>
                      <a:pt x="0" y="48"/>
                      <a:pt x="0" y="143"/>
                    </a:cubicBezTo>
                    <a:cubicBezTo>
                      <a:pt x="0" y="238"/>
                      <a:pt x="72" y="298"/>
                      <a:pt x="167" y="298"/>
                    </a:cubicBezTo>
                    <a:lnTo>
                      <a:pt x="5680" y="298"/>
                    </a:lnTo>
                    <a:cubicBezTo>
                      <a:pt x="5775" y="298"/>
                      <a:pt x="5846" y="238"/>
                      <a:pt x="5846" y="143"/>
                    </a:cubicBezTo>
                    <a:cubicBezTo>
                      <a:pt x="5846" y="48"/>
                      <a:pt x="5775" y="0"/>
                      <a:pt x="568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3" name="Google Shape;2416;p43">
                <a:extLst>
                  <a:ext uri="{FF2B5EF4-FFF2-40B4-BE49-F238E27FC236}">
                    <a16:creationId xmlns:a16="http://schemas.microsoft.com/office/drawing/2014/main" id="{DBAEA597-F9A2-45FD-B11B-FC6B6D18C28A}"/>
                  </a:ext>
                </a:extLst>
              </p:cNvPr>
              <p:cNvSpPr/>
              <p:nvPr/>
            </p:nvSpPr>
            <p:spPr>
              <a:xfrm>
                <a:off x="5551450" y="1893600"/>
                <a:ext cx="2980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299" extrusionOk="0">
                    <a:moveTo>
                      <a:pt x="167" y="0"/>
                    </a:moveTo>
                    <a:cubicBezTo>
                      <a:pt x="72" y="0"/>
                      <a:pt x="1" y="48"/>
                      <a:pt x="1" y="143"/>
                    </a:cubicBezTo>
                    <a:cubicBezTo>
                      <a:pt x="1" y="238"/>
                      <a:pt x="72" y="298"/>
                      <a:pt x="167" y="298"/>
                    </a:cubicBezTo>
                    <a:lnTo>
                      <a:pt x="1025" y="298"/>
                    </a:lnTo>
                    <a:cubicBezTo>
                      <a:pt x="1120" y="298"/>
                      <a:pt x="1191" y="238"/>
                      <a:pt x="1191" y="143"/>
                    </a:cubicBezTo>
                    <a:cubicBezTo>
                      <a:pt x="1191" y="48"/>
                      <a:pt x="1120" y="0"/>
                      <a:pt x="1025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120" name="Google Shape;2417;p43">
              <a:extLst>
                <a:ext uri="{FF2B5EF4-FFF2-40B4-BE49-F238E27FC236}">
                  <a16:creationId xmlns:a16="http://schemas.microsoft.com/office/drawing/2014/main" id="{1365B5F6-5246-4223-B871-EBFBA847C274}"/>
                </a:ext>
              </a:extLst>
            </p:cNvPr>
            <p:cNvSpPr/>
            <p:nvPr/>
          </p:nvSpPr>
          <p:spPr>
            <a:xfrm>
              <a:off x="4950175" y="1583475"/>
              <a:ext cx="900150" cy="856350"/>
            </a:xfrm>
            <a:custGeom>
              <a:avLst/>
              <a:gdLst/>
              <a:ahLst/>
              <a:cxnLst/>
              <a:rect l="l" t="t" r="r" b="b"/>
              <a:pathLst>
                <a:path w="36006" h="34254" extrusionOk="0">
                  <a:moveTo>
                    <a:pt x="17222" y="0"/>
                  </a:moveTo>
                  <a:cubicBezTo>
                    <a:pt x="12717" y="0"/>
                    <a:pt x="8219" y="1761"/>
                    <a:pt x="4859" y="5262"/>
                  </a:cubicBezTo>
                  <a:cubicBezTo>
                    <a:pt x="1692" y="8560"/>
                    <a:pt x="1" y="12905"/>
                    <a:pt x="96" y="17477"/>
                  </a:cubicBezTo>
                  <a:cubicBezTo>
                    <a:pt x="191" y="22061"/>
                    <a:pt x="2061" y="26324"/>
                    <a:pt x="5359" y="29491"/>
                  </a:cubicBezTo>
                  <a:cubicBezTo>
                    <a:pt x="8633" y="32634"/>
                    <a:pt x="12931" y="34253"/>
                    <a:pt x="17253" y="34253"/>
                  </a:cubicBezTo>
                  <a:cubicBezTo>
                    <a:pt x="20611" y="34253"/>
                    <a:pt x="23980" y="33277"/>
                    <a:pt x="26885" y="31289"/>
                  </a:cubicBezTo>
                  <a:lnTo>
                    <a:pt x="26707" y="31015"/>
                  </a:lnTo>
                  <a:cubicBezTo>
                    <a:pt x="23853" y="32968"/>
                    <a:pt x="20548" y="33925"/>
                    <a:pt x="17255" y="33925"/>
                  </a:cubicBezTo>
                  <a:cubicBezTo>
                    <a:pt x="13018" y="33925"/>
                    <a:pt x="8800" y="32341"/>
                    <a:pt x="5585" y="29253"/>
                  </a:cubicBezTo>
                  <a:cubicBezTo>
                    <a:pt x="2346" y="26145"/>
                    <a:pt x="513" y="21966"/>
                    <a:pt x="418" y="17477"/>
                  </a:cubicBezTo>
                  <a:cubicBezTo>
                    <a:pt x="334" y="12989"/>
                    <a:pt x="1989" y="8726"/>
                    <a:pt x="5097" y="5488"/>
                  </a:cubicBezTo>
                  <a:cubicBezTo>
                    <a:pt x="8392" y="2053"/>
                    <a:pt x="12807" y="324"/>
                    <a:pt x="17229" y="324"/>
                  </a:cubicBezTo>
                  <a:cubicBezTo>
                    <a:pt x="21420" y="324"/>
                    <a:pt x="25618" y="1877"/>
                    <a:pt x="28874" y="5000"/>
                  </a:cubicBezTo>
                  <a:cubicBezTo>
                    <a:pt x="34398" y="10322"/>
                    <a:pt x="35648" y="18692"/>
                    <a:pt x="31886" y="25371"/>
                  </a:cubicBezTo>
                  <a:lnTo>
                    <a:pt x="32172" y="25526"/>
                  </a:lnTo>
                  <a:cubicBezTo>
                    <a:pt x="36005" y="18728"/>
                    <a:pt x="34743" y="10191"/>
                    <a:pt x="29100" y="4773"/>
                  </a:cubicBezTo>
                  <a:cubicBezTo>
                    <a:pt x="25778" y="1585"/>
                    <a:pt x="21497" y="0"/>
                    <a:pt x="17222" y="0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22" name="Google Shape;2419;p43">
              <a:extLst>
                <a:ext uri="{FF2B5EF4-FFF2-40B4-BE49-F238E27FC236}">
                  <a16:creationId xmlns:a16="http://schemas.microsoft.com/office/drawing/2014/main" id="{DCAEA9B0-2425-419F-AD11-D7F61C5E419E}"/>
                </a:ext>
              </a:extLst>
            </p:cNvPr>
            <p:cNvSpPr txBox="1"/>
            <p:nvPr/>
          </p:nvSpPr>
          <p:spPr>
            <a:xfrm>
              <a:off x="4703800" y="2964273"/>
              <a:ext cx="1354200" cy="14087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ctr">
                <a:buClrTx/>
              </a:pPr>
              <a:r>
                <a:rPr lang="en-US" sz="1600" dirty="0"/>
                <a:t>Maklumat dan </a:t>
              </a:r>
              <a:r>
                <a:rPr lang="en-US" sz="1600" dirty="0" err="1"/>
                <a:t>rujukan</a:t>
              </a:r>
              <a:r>
                <a:rPr lang="en-US" sz="1600" dirty="0"/>
                <a:t> yang </a:t>
              </a:r>
              <a:r>
                <a:rPr lang="en-US" sz="1600" dirty="0" err="1"/>
                <a:t>komprehensif</a:t>
              </a:r>
              <a:r>
                <a:rPr lang="en-US" sz="1600" dirty="0"/>
                <a:t> </a:t>
              </a:r>
              <a:r>
                <a:rPr lang="en-US" sz="1600" dirty="0" err="1"/>
                <a:t>dengan</a:t>
              </a:r>
              <a:r>
                <a:rPr lang="en-US" sz="1600" dirty="0"/>
                <a:t> </a:t>
              </a:r>
              <a:r>
                <a:rPr lang="en-US" sz="1600" dirty="0" err="1"/>
                <a:t>sokongan</a:t>
              </a:r>
              <a:r>
                <a:rPr lang="en-US" sz="1600" dirty="0"/>
                <a:t> data </a:t>
              </a:r>
              <a:r>
                <a:rPr lang="en-US" sz="1600" dirty="0" err="1"/>
                <a:t>daripada</a:t>
              </a:r>
              <a:r>
                <a:rPr lang="en-US" sz="1600" dirty="0"/>
                <a:t> </a:t>
              </a:r>
              <a:r>
                <a:rPr lang="en-US" sz="1600" dirty="0" err="1"/>
                <a:t>jabatan</a:t>
              </a:r>
              <a:r>
                <a:rPr lang="en-US" sz="1600" dirty="0"/>
                <a:t> </a:t>
              </a:r>
              <a:r>
                <a:rPr lang="en-US" sz="1600" dirty="0" err="1"/>
                <a:t>kerajaan</a:t>
              </a:r>
              <a:r>
                <a:rPr lang="en-US" sz="1600" dirty="0"/>
                <a:t> lain </a:t>
              </a:r>
              <a:r>
                <a:rPr lang="en-US" sz="1600" dirty="0" err="1"/>
                <a:t>seperti</a:t>
              </a:r>
              <a:r>
                <a:rPr lang="en-US" sz="1600" dirty="0"/>
                <a:t> Kementerian </a:t>
              </a:r>
              <a:r>
                <a:rPr lang="en-US" sz="1600" dirty="0" err="1"/>
                <a:t>Alam</a:t>
              </a:r>
              <a:r>
                <a:rPr lang="en-US" sz="1600" dirty="0"/>
                <a:t> </a:t>
              </a:r>
              <a:r>
                <a:rPr lang="en-US" sz="1600" dirty="0" err="1"/>
                <a:t>Sekitar</a:t>
              </a:r>
              <a:r>
                <a:rPr lang="en-US" sz="1600" dirty="0"/>
                <a:t> dan Air (KASA) dan </a:t>
              </a:r>
              <a:r>
                <a:rPr lang="en-US" sz="1600" dirty="0" err="1"/>
                <a:t>Jabatan</a:t>
              </a:r>
              <a:r>
                <a:rPr lang="en-US" sz="1600" dirty="0"/>
                <a:t> </a:t>
              </a:r>
              <a:r>
                <a:rPr lang="en-US" sz="1600" dirty="0" err="1"/>
                <a:t>Meteorologi</a:t>
              </a:r>
              <a:r>
                <a:rPr lang="en-US" sz="1600" dirty="0"/>
                <a:t> Malaysia (</a:t>
              </a:r>
              <a:r>
                <a:rPr lang="en-US" sz="1600" dirty="0" err="1"/>
                <a:t>MetMalaysia</a:t>
              </a:r>
              <a:r>
                <a:rPr lang="en-US" sz="1600" dirty="0"/>
                <a:t>),</a:t>
              </a:r>
              <a:endParaRPr kumimoji="0" sz="1500" b="0" i="0" u="none" strike="noStrike" kern="0" cap="none" spc="0" normalizeH="0" baseline="0" noProof="0" dirty="0">
                <a:ln>
                  <a:noFill/>
                </a:ln>
                <a:solidFill>
                  <a:srgbClr val="434343"/>
                </a:solidFill>
                <a:effectLst/>
                <a:uLnTx/>
                <a:uFillTx/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34" name="Google Shape;2420;p43">
            <a:extLst>
              <a:ext uri="{FF2B5EF4-FFF2-40B4-BE49-F238E27FC236}">
                <a16:creationId xmlns:a16="http://schemas.microsoft.com/office/drawing/2014/main" id="{4D567262-26E6-49E7-B523-DE3C276CF2C8}"/>
              </a:ext>
            </a:extLst>
          </p:cNvPr>
          <p:cNvGrpSpPr/>
          <p:nvPr/>
        </p:nvGrpSpPr>
        <p:grpSpPr>
          <a:xfrm>
            <a:off x="8826729" y="1555933"/>
            <a:ext cx="2718000" cy="4794995"/>
            <a:chOff x="6190225" y="1531650"/>
            <a:chExt cx="1617475" cy="2841355"/>
          </a:xfrm>
        </p:grpSpPr>
        <p:sp>
          <p:nvSpPr>
            <p:cNvPr id="135" name="Google Shape;2421;p43">
              <a:extLst>
                <a:ext uri="{FF2B5EF4-FFF2-40B4-BE49-F238E27FC236}">
                  <a16:creationId xmlns:a16="http://schemas.microsoft.com/office/drawing/2014/main" id="{4D5276DD-EB9D-49E2-8D8F-5F4943304CFD}"/>
                </a:ext>
              </a:extLst>
            </p:cNvPr>
            <p:cNvSpPr/>
            <p:nvPr/>
          </p:nvSpPr>
          <p:spPr>
            <a:xfrm>
              <a:off x="6190225" y="2625225"/>
              <a:ext cx="1617475" cy="265550"/>
            </a:xfrm>
            <a:custGeom>
              <a:avLst/>
              <a:gdLst/>
              <a:ahLst/>
              <a:cxnLst/>
              <a:rect l="l" t="t" r="r" b="b"/>
              <a:pathLst>
                <a:path w="64699" h="10622" extrusionOk="0">
                  <a:moveTo>
                    <a:pt x="0" y="1"/>
                  </a:moveTo>
                  <a:lnTo>
                    <a:pt x="0" y="10621"/>
                  </a:lnTo>
                  <a:lnTo>
                    <a:pt x="60722" y="10621"/>
                  </a:lnTo>
                  <a:cubicBezTo>
                    <a:pt x="62901" y="10621"/>
                    <a:pt x="64699" y="8228"/>
                    <a:pt x="64699" y="5311"/>
                  </a:cubicBezTo>
                  <a:cubicBezTo>
                    <a:pt x="64699" y="2382"/>
                    <a:pt x="62901" y="1"/>
                    <a:pt x="60722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>
                <a:buClrTx/>
                <a:defRPr/>
              </a:pPr>
              <a:r>
                <a:rPr lang="en-MY" sz="1800" b="1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Nilai </a:t>
              </a:r>
              <a:r>
                <a:rPr lang="en-MY" sz="1800" b="1" dirty="0" err="1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Komersil</a:t>
              </a:r>
              <a:r>
                <a:rPr lang="en-MY" sz="1800" b="1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 4</a:t>
              </a:r>
            </a:p>
          </p:txBody>
        </p:sp>
        <p:sp>
          <p:nvSpPr>
            <p:cNvPr id="136" name="Google Shape;2422;p43">
              <a:extLst>
                <a:ext uri="{FF2B5EF4-FFF2-40B4-BE49-F238E27FC236}">
                  <a16:creationId xmlns:a16="http://schemas.microsoft.com/office/drawing/2014/main" id="{8A3A2EDA-50E2-446C-AE28-97209F8657D1}"/>
                </a:ext>
              </a:extLst>
            </p:cNvPr>
            <p:cNvSpPr/>
            <p:nvPr/>
          </p:nvSpPr>
          <p:spPr>
            <a:xfrm>
              <a:off x="6472700" y="1531650"/>
              <a:ext cx="954000" cy="954000"/>
            </a:xfrm>
            <a:custGeom>
              <a:avLst/>
              <a:gdLst/>
              <a:ahLst/>
              <a:cxnLst/>
              <a:rect l="l" t="t" r="r" b="b"/>
              <a:pathLst>
                <a:path w="38160" h="38160" extrusionOk="0">
                  <a:moveTo>
                    <a:pt x="19074" y="0"/>
                  </a:moveTo>
                  <a:cubicBezTo>
                    <a:pt x="13038" y="0"/>
                    <a:pt x="7489" y="2763"/>
                    <a:pt x="3846" y="7597"/>
                  </a:cubicBezTo>
                  <a:cubicBezTo>
                    <a:pt x="3715" y="7763"/>
                    <a:pt x="3751" y="8001"/>
                    <a:pt x="3918" y="8120"/>
                  </a:cubicBezTo>
                  <a:cubicBezTo>
                    <a:pt x="3986" y="8174"/>
                    <a:pt x="4067" y="8200"/>
                    <a:pt x="4147" y="8200"/>
                  </a:cubicBezTo>
                  <a:cubicBezTo>
                    <a:pt x="4262" y="8200"/>
                    <a:pt x="4376" y="8147"/>
                    <a:pt x="4453" y="8049"/>
                  </a:cubicBezTo>
                  <a:cubicBezTo>
                    <a:pt x="7954" y="3417"/>
                    <a:pt x="13276" y="762"/>
                    <a:pt x="19074" y="762"/>
                  </a:cubicBezTo>
                  <a:cubicBezTo>
                    <a:pt x="29183" y="762"/>
                    <a:pt x="37398" y="8978"/>
                    <a:pt x="37398" y="19074"/>
                  </a:cubicBezTo>
                  <a:cubicBezTo>
                    <a:pt x="37398" y="29183"/>
                    <a:pt x="29183" y="37398"/>
                    <a:pt x="19074" y="37398"/>
                  </a:cubicBezTo>
                  <a:cubicBezTo>
                    <a:pt x="8978" y="37398"/>
                    <a:pt x="762" y="29183"/>
                    <a:pt x="762" y="19074"/>
                  </a:cubicBezTo>
                  <a:cubicBezTo>
                    <a:pt x="762" y="18872"/>
                    <a:pt x="584" y="18693"/>
                    <a:pt x="381" y="18693"/>
                  </a:cubicBezTo>
                  <a:cubicBezTo>
                    <a:pt x="167" y="18693"/>
                    <a:pt x="0" y="18872"/>
                    <a:pt x="0" y="19074"/>
                  </a:cubicBezTo>
                  <a:cubicBezTo>
                    <a:pt x="0" y="29599"/>
                    <a:pt x="8549" y="38160"/>
                    <a:pt x="19074" y="38160"/>
                  </a:cubicBezTo>
                  <a:cubicBezTo>
                    <a:pt x="29599" y="38160"/>
                    <a:pt x="38160" y="29599"/>
                    <a:pt x="38160" y="19074"/>
                  </a:cubicBezTo>
                  <a:cubicBezTo>
                    <a:pt x="38160" y="8561"/>
                    <a:pt x="29599" y="0"/>
                    <a:pt x="19074" y="0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7" name="Google Shape;2423;p43">
              <a:extLst>
                <a:ext uri="{FF2B5EF4-FFF2-40B4-BE49-F238E27FC236}">
                  <a16:creationId xmlns:a16="http://schemas.microsoft.com/office/drawing/2014/main" id="{C01790B9-6815-4EF8-9A99-6EB775DFEE07}"/>
                </a:ext>
              </a:extLst>
            </p:cNvPr>
            <p:cNvSpPr/>
            <p:nvPr/>
          </p:nvSpPr>
          <p:spPr>
            <a:xfrm>
              <a:off x="6940025" y="2466575"/>
              <a:ext cx="19075" cy="236675"/>
            </a:xfrm>
            <a:custGeom>
              <a:avLst/>
              <a:gdLst/>
              <a:ahLst/>
              <a:cxnLst/>
              <a:rect l="l" t="t" r="r" b="b"/>
              <a:pathLst>
                <a:path w="763" h="9467" extrusionOk="0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lnTo>
                    <a:pt x="0" y="9085"/>
                  </a:lnTo>
                  <a:cubicBezTo>
                    <a:pt x="0" y="9300"/>
                    <a:pt x="167" y="9466"/>
                    <a:pt x="381" y="9466"/>
                  </a:cubicBezTo>
                  <a:cubicBezTo>
                    <a:pt x="596" y="9466"/>
                    <a:pt x="762" y="9300"/>
                    <a:pt x="762" y="9085"/>
                  </a:cubicBezTo>
                  <a:lnTo>
                    <a:pt x="762" y="382"/>
                  </a:lnTo>
                  <a:cubicBezTo>
                    <a:pt x="762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138" name="Google Shape;2424;p43">
              <a:extLst>
                <a:ext uri="{FF2B5EF4-FFF2-40B4-BE49-F238E27FC236}">
                  <a16:creationId xmlns:a16="http://schemas.microsoft.com/office/drawing/2014/main" id="{23CC1903-771B-4714-BD06-5EC09B9B9A01}"/>
                </a:ext>
              </a:extLst>
            </p:cNvPr>
            <p:cNvGrpSpPr/>
            <p:nvPr/>
          </p:nvGrpSpPr>
          <p:grpSpPr>
            <a:xfrm>
              <a:off x="6680175" y="1726600"/>
              <a:ext cx="554550" cy="539100"/>
              <a:chOff x="6680175" y="1726600"/>
              <a:chExt cx="554550" cy="539100"/>
            </a:xfrm>
          </p:grpSpPr>
          <p:sp>
            <p:nvSpPr>
              <p:cNvPr id="142" name="Google Shape;2425;p43">
                <a:extLst>
                  <a:ext uri="{FF2B5EF4-FFF2-40B4-BE49-F238E27FC236}">
                    <a16:creationId xmlns:a16="http://schemas.microsoft.com/office/drawing/2014/main" id="{486FB30F-CE59-418A-950A-1BB199B546B4}"/>
                  </a:ext>
                </a:extLst>
              </p:cNvPr>
              <p:cNvSpPr/>
              <p:nvPr/>
            </p:nvSpPr>
            <p:spPr>
              <a:xfrm>
                <a:off x="6680175" y="1726600"/>
                <a:ext cx="554550" cy="367650"/>
              </a:xfrm>
              <a:custGeom>
                <a:avLst/>
                <a:gdLst/>
                <a:ahLst/>
                <a:cxnLst/>
                <a:rect l="l" t="t" r="r" b="b"/>
                <a:pathLst>
                  <a:path w="22182" h="14706" extrusionOk="0">
                    <a:moveTo>
                      <a:pt x="11156" y="370"/>
                    </a:moveTo>
                    <a:cubicBezTo>
                      <a:pt x="11454" y="370"/>
                      <a:pt x="11763" y="608"/>
                      <a:pt x="11763" y="894"/>
                    </a:cubicBezTo>
                    <a:lnTo>
                      <a:pt x="11763" y="1763"/>
                    </a:lnTo>
                    <a:lnTo>
                      <a:pt x="10573" y="1763"/>
                    </a:lnTo>
                    <a:lnTo>
                      <a:pt x="10573" y="894"/>
                    </a:lnTo>
                    <a:cubicBezTo>
                      <a:pt x="10573" y="608"/>
                      <a:pt x="10870" y="370"/>
                      <a:pt x="11156" y="370"/>
                    </a:cubicBezTo>
                    <a:close/>
                    <a:moveTo>
                      <a:pt x="21884" y="2216"/>
                    </a:moveTo>
                    <a:lnTo>
                      <a:pt x="21884" y="3406"/>
                    </a:lnTo>
                    <a:lnTo>
                      <a:pt x="453" y="3406"/>
                    </a:lnTo>
                    <a:lnTo>
                      <a:pt x="453" y="2216"/>
                    </a:lnTo>
                    <a:close/>
                    <a:moveTo>
                      <a:pt x="20241" y="3704"/>
                    </a:moveTo>
                    <a:lnTo>
                      <a:pt x="20241" y="14265"/>
                    </a:lnTo>
                    <a:lnTo>
                      <a:pt x="2084" y="14265"/>
                    </a:lnTo>
                    <a:lnTo>
                      <a:pt x="2084" y="3704"/>
                    </a:lnTo>
                    <a:close/>
                    <a:moveTo>
                      <a:pt x="11156" y="1"/>
                    </a:moveTo>
                    <a:cubicBezTo>
                      <a:pt x="10668" y="1"/>
                      <a:pt x="10275" y="406"/>
                      <a:pt x="10275" y="894"/>
                    </a:cubicBezTo>
                    <a:lnTo>
                      <a:pt x="10275" y="1763"/>
                    </a:lnTo>
                    <a:lnTo>
                      <a:pt x="250" y="1763"/>
                    </a:lnTo>
                    <a:cubicBezTo>
                      <a:pt x="155" y="1763"/>
                      <a:pt x="0" y="1906"/>
                      <a:pt x="0" y="2001"/>
                    </a:cubicBezTo>
                    <a:lnTo>
                      <a:pt x="0" y="3573"/>
                    </a:lnTo>
                    <a:cubicBezTo>
                      <a:pt x="0" y="3680"/>
                      <a:pt x="155" y="3692"/>
                      <a:pt x="250" y="3692"/>
                    </a:cubicBezTo>
                    <a:lnTo>
                      <a:pt x="1643" y="3692"/>
                    </a:lnTo>
                    <a:lnTo>
                      <a:pt x="1643" y="14479"/>
                    </a:lnTo>
                    <a:cubicBezTo>
                      <a:pt x="1643" y="14586"/>
                      <a:pt x="1750" y="14705"/>
                      <a:pt x="1846" y="14705"/>
                    </a:cubicBezTo>
                    <a:lnTo>
                      <a:pt x="20467" y="14705"/>
                    </a:lnTo>
                    <a:cubicBezTo>
                      <a:pt x="20574" y="14705"/>
                      <a:pt x="20693" y="14586"/>
                      <a:pt x="20693" y="14479"/>
                    </a:cubicBezTo>
                    <a:lnTo>
                      <a:pt x="20693" y="3704"/>
                    </a:lnTo>
                    <a:lnTo>
                      <a:pt x="22062" y="3704"/>
                    </a:lnTo>
                    <a:cubicBezTo>
                      <a:pt x="22170" y="3704"/>
                      <a:pt x="22181" y="3680"/>
                      <a:pt x="22181" y="3573"/>
                    </a:cubicBezTo>
                    <a:lnTo>
                      <a:pt x="22181" y="2001"/>
                    </a:lnTo>
                    <a:cubicBezTo>
                      <a:pt x="22181" y="1906"/>
                      <a:pt x="22170" y="1763"/>
                      <a:pt x="22062" y="1763"/>
                    </a:cubicBezTo>
                    <a:lnTo>
                      <a:pt x="12061" y="1763"/>
                    </a:lnTo>
                    <a:lnTo>
                      <a:pt x="12061" y="894"/>
                    </a:lnTo>
                    <a:cubicBezTo>
                      <a:pt x="12061" y="406"/>
                      <a:pt x="11656" y="1"/>
                      <a:pt x="11156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3" name="Google Shape;2426;p43">
                <a:extLst>
                  <a:ext uri="{FF2B5EF4-FFF2-40B4-BE49-F238E27FC236}">
                    <a16:creationId xmlns:a16="http://schemas.microsoft.com/office/drawing/2014/main" id="{45749545-22C4-40B9-BD2D-2379B68D4B55}"/>
                  </a:ext>
                </a:extLst>
              </p:cNvPr>
              <p:cNvSpPr/>
              <p:nvPr/>
            </p:nvSpPr>
            <p:spPr>
              <a:xfrm>
                <a:off x="7044800" y="1874850"/>
                <a:ext cx="41100" cy="175050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7002" extrusionOk="0">
                    <a:moveTo>
                      <a:pt x="1346" y="453"/>
                    </a:moveTo>
                    <a:lnTo>
                      <a:pt x="1346" y="6703"/>
                    </a:lnTo>
                    <a:lnTo>
                      <a:pt x="453" y="6703"/>
                    </a:lnTo>
                    <a:lnTo>
                      <a:pt x="453" y="453"/>
                    </a:lnTo>
                    <a:close/>
                    <a:moveTo>
                      <a:pt x="179" y="0"/>
                    </a:moveTo>
                    <a:cubicBezTo>
                      <a:pt x="84" y="0"/>
                      <a:pt x="0" y="84"/>
                      <a:pt x="0" y="179"/>
                    </a:cubicBezTo>
                    <a:lnTo>
                      <a:pt x="0" y="6811"/>
                    </a:lnTo>
                    <a:cubicBezTo>
                      <a:pt x="0" y="6918"/>
                      <a:pt x="84" y="7001"/>
                      <a:pt x="179" y="7001"/>
                    </a:cubicBezTo>
                    <a:lnTo>
                      <a:pt x="1453" y="7001"/>
                    </a:lnTo>
                    <a:cubicBezTo>
                      <a:pt x="1560" y="7001"/>
                      <a:pt x="1643" y="6918"/>
                      <a:pt x="1643" y="6811"/>
                    </a:cubicBezTo>
                    <a:lnTo>
                      <a:pt x="1643" y="179"/>
                    </a:lnTo>
                    <a:cubicBezTo>
                      <a:pt x="1643" y="84"/>
                      <a:pt x="1560" y="0"/>
                      <a:pt x="145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4" name="Google Shape;2427;p43">
                <a:extLst>
                  <a:ext uri="{FF2B5EF4-FFF2-40B4-BE49-F238E27FC236}">
                    <a16:creationId xmlns:a16="http://schemas.microsoft.com/office/drawing/2014/main" id="{5945392E-8BC3-4733-9015-A8C4AE114EF3}"/>
                  </a:ext>
                </a:extLst>
              </p:cNvPr>
              <p:cNvSpPr/>
              <p:nvPr/>
            </p:nvSpPr>
            <p:spPr>
              <a:xfrm>
                <a:off x="6992700" y="1897175"/>
                <a:ext cx="41100" cy="156275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6251" extrusionOk="0">
                    <a:moveTo>
                      <a:pt x="1346" y="298"/>
                    </a:moveTo>
                    <a:lnTo>
                      <a:pt x="1346" y="5810"/>
                    </a:lnTo>
                    <a:lnTo>
                      <a:pt x="298" y="5810"/>
                    </a:lnTo>
                    <a:lnTo>
                      <a:pt x="298" y="298"/>
                    </a:lnTo>
                    <a:close/>
                    <a:moveTo>
                      <a:pt x="179" y="0"/>
                    </a:moveTo>
                    <a:cubicBezTo>
                      <a:pt x="84" y="0"/>
                      <a:pt x="1" y="84"/>
                      <a:pt x="1" y="179"/>
                    </a:cubicBezTo>
                    <a:lnTo>
                      <a:pt x="1" y="6072"/>
                    </a:lnTo>
                    <a:cubicBezTo>
                      <a:pt x="1" y="6168"/>
                      <a:pt x="84" y="6251"/>
                      <a:pt x="179" y="6251"/>
                    </a:cubicBezTo>
                    <a:lnTo>
                      <a:pt x="1453" y="6251"/>
                    </a:lnTo>
                    <a:cubicBezTo>
                      <a:pt x="1560" y="6251"/>
                      <a:pt x="1644" y="6168"/>
                      <a:pt x="1644" y="6072"/>
                    </a:cubicBezTo>
                    <a:lnTo>
                      <a:pt x="1644" y="179"/>
                    </a:lnTo>
                    <a:cubicBezTo>
                      <a:pt x="1644" y="84"/>
                      <a:pt x="1560" y="0"/>
                      <a:pt x="145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5" name="Google Shape;2428;p43">
                <a:extLst>
                  <a:ext uri="{FF2B5EF4-FFF2-40B4-BE49-F238E27FC236}">
                    <a16:creationId xmlns:a16="http://schemas.microsoft.com/office/drawing/2014/main" id="{BD81ABA8-6D8D-47CC-83B7-07DC35475B12}"/>
                  </a:ext>
                </a:extLst>
              </p:cNvPr>
              <p:cNvSpPr/>
              <p:nvPr/>
            </p:nvSpPr>
            <p:spPr>
              <a:xfrm>
                <a:off x="6936750" y="1915925"/>
                <a:ext cx="41100" cy="133975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5359" extrusionOk="0">
                    <a:moveTo>
                      <a:pt x="1346" y="441"/>
                    </a:moveTo>
                    <a:lnTo>
                      <a:pt x="1346" y="5060"/>
                    </a:lnTo>
                    <a:lnTo>
                      <a:pt x="453" y="5060"/>
                    </a:lnTo>
                    <a:lnTo>
                      <a:pt x="453" y="441"/>
                    </a:lnTo>
                    <a:close/>
                    <a:moveTo>
                      <a:pt x="191" y="0"/>
                    </a:moveTo>
                    <a:cubicBezTo>
                      <a:pt x="84" y="0"/>
                      <a:pt x="0" y="72"/>
                      <a:pt x="0" y="179"/>
                    </a:cubicBezTo>
                    <a:lnTo>
                      <a:pt x="0" y="5168"/>
                    </a:lnTo>
                    <a:cubicBezTo>
                      <a:pt x="0" y="5275"/>
                      <a:pt x="84" y="5358"/>
                      <a:pt x="191" y="5358"/>
                    </a:cubicBezTo>
                    <a:lnTo>
                      <a:pt x="1465" y="5358"/>
                    </a:lnTo>
                    <a:cubicBezTo>
                      <a:pt x="1560" y="5358"/>
                      <a:pt x="1643" y="5275"/>
                      <a:pt x="1643" y="5168"/>
                    </a:cubicBezTo>
                    <a:lnTo>
                      <a:pt x="1643" y="179"/>
                    </a:lnTo>
                    <a:cubicBezTo>
                      <a:pt x="1643" y="72"/>
                      <a:pt x="1560" y="0"/>
                      <a:pt x="1465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6" name="Google Shape;2429;p43">
                <a:extLst>
                  <a:ext uri="{FF2B5EF4-FFF2-40B4-BE49-F238E27FC236}">
                    <a16:creationId xmlns:a16="http://schemas.microsoft.com/office/drawing/2014/main" id="{2B591E67-4942-4BCF-9E2B-962D95895B7B}"/>
                  </a:ext>
                </a:extLst>
              </p:cNvPr>
              <p:cNvSpPr/>
              <p:nvPr/>
            </p:nvSpPr>
            <p:spPr>
              <a:xfrm>
                <a:off x="6884950" y="1945675"/>
                <a:ext cx="40800" cy="107775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4311" extrusionOk="0">
                    <a:moveTo>
                      <a:pt x="1334" y="299"/>
                    </a:moveTo>
                    <a:lnTo>
                      <a:pt x="1334" y="3870"/>
                    </a:lnTo>
                    <a:lnTo>
                      <a:pt x="298" y="3870"/>
                    </a:lnTo>
                    <a:lnTo>
                      <a:pt x="298" y="299"/>
                    </a:lnTo>
                    <a:close/>
                    <a:moveTo>
                      <a:pt x="179" y="1"/>
                    </a:moveTo>
                    <a:cubicBezTo>
                      <a:pt x="72" y="1"/>
                      <a:pt x="1" y="72"/>
                      <a:pt x="1" y="180"/>
                    </a:cubicBezTo>
                    <a:lnTo>
                      <a:pt x="1" y="4132"/>
                    </a:lnTo>
                    <a:cubicBezTo>
                      <a:pt x="1" y="4228"/>
                      <a:pt x="72" y="4311"/>
                      <a:pt x="179" y="4311"/>
                    </a:cubicBezTo>
                    <a:lnTo>
                      <a:pt x="1453" y="4311"/>
                    </a:lnTo>
                    <a:cubicBezTo>
                      <a:pt x="1548" y="4311"/>
                      <a:pt x="1632" y="4228"/>
                      <a:pt x="1632" y="4132"/>
                    </a:cubicBezTo>
                    <a:lnTo>
                      <a:pt x="1632" y="180"/>
                    </a:lnTo>
                    <a:cubicBezTo>
                      <a:pt x="1632" y="72"/>
                      <a:pt x="1548" y="1"/>
                      <a:pt x="145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7" name="Google Shape;2430;p43">
                <a:extLst>
                  <a:ext uri="{FF2B5EF4-FFF2-40B4-BE49-F238E27FC236}">
                    <a16:creationId xmlns:a16="http://schemas.microsoft.com/office/drawing/2014/main" id="{4A8313A6-2AC3-40F6-9AF2-5DCA73F52A1E}"/>
                  </a:ext>
                </a:extLst>
              </p:cNvPr>
              <p:cNvSpPr/>
              <p:nvPr/>
            </p:nvSpPr>
            <p:spPr>
              <a:xfrm>
                <a:off x="6832850" y="1975450"/>
                <a:ext cx="40825" cy="78000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3120" extrusionOk="0">
                    <a:moveTo>
                      <a:pt x="1192" y="298"/>
                    </a:moveTo>
                    <a:lnTo>
                      <a:pt x="1192" y="2679"/>
                    </a:lnTo>
                    <a:lnTo>
                      <a:pt x="299" y="2679"/>
                    </a:lnTo>
                    <a:lnTo>
                      <a:pt x="299" y="298"/>
                    </a:lnTo>
                    <a:close/>
                    <a:moveTo>
                      <a:pt x="180" y="1"/>
                    </a:moveTo>
                    <a:cubicBezTo>
                      <a:pt x="72" y="1"/>
                      <a:pt x="1" y="72"/>
                      <a:pt x="1" y="179"/>
                    </a:cubicBezTo>
                    <a:lnTo>
                      <a:pt x="1" y="2941"/>
                    </a:lnTo>
                    <a:cubicBezTo>
                      <a:pt x="1" y="3037"/>
                      <a:pt x="72" y="3120"/>
                      <a:pt x="180" y="3120"/>
                    </a:cubicBezTo>
                    <a:lnTo>
                      <a:pt x="1454" y="3120"/>
                    </a:lnTo>
                    <a:cubicBezTo>
                      <a:pt x="1549" y="3120"/>
                      <a:pt x="1632" y="3037"/>
                      <a:pt x="1632" y="2941"/>
                    </a:cubicBezTo>
                    <a:lnTo>
                      <a:pt x="1632" y="179"/>
                    </a:lnTo>
                    <a:cubicBezTo>
                      <a:pt x="1632" y="72"/>
                      <a:pt x="1549" y="1"/>
                      <a:pt x="14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8" name="Google Shape;2431;p43">
                <a:extLst>
                  <a:ext uri="{FF2B5EF4-FFF2-40B4-BE49-F238E27FC236}">
                    <a16:creationId xmlns:a16="http://schemas.microsoft.com/office/drawing/2014/main" id="{D371A775-5A85-4C26-97D2-D5B2D154C0F6}"/>
                  </a:ext>
                </a:extLst>
              </p:cNvPr>
              <p:cNvSpPr/>
              <p:nvPr/>
            </p:nvSpPr>
            <p:spPr>
              <a:xfrm>
                <a:off x="6809050" y="2060875"/>
                <a:ext cx="3003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12014" h="454" extrusionOk="0">
                    <a:moveTo>
                      <a:pt x="179" y="1"/>
                    </a:moveTo>
                    <a:cubicBezTo>
                      <a:pt x="84" y="1"/>
                      <a:pt x="0" y="120"/>
                      <a:pt x="0" y="227"/>
                    </a:cubicBezTo>
                    <a:cubicBezTo>
                      <a:pt x="0" y="322"/>
                      <a:pt x="84" y="453"/>
                      <a:pt x="179" y="453"/>
                    </a:cubicBezTo>
                    <a:lnTo>
                      <a:pt x="11823" y="453"/>
                    </a:lnTo>
                    <a:cubicBezTo>
                      <a:pt x="11931" y="453"/>
                      <a:pt x="12014" y="322"/>
                      <a:pt x="12014" y="227"/>
                    </a:cubicBezTo>
                    <a:cubicBezTo>
                      <a:pt x="12014" y="120"/>
                      <a:pt x="11931" y="1"/>
                      <a:pt x="11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9" name="Google Shape;2432;p43">
                <a:extLst>
                  <a:ext uri="{FF2B5EF4-FFF2-40B4-BE49-F238E27FC236}">
                    <a16:creationId xmlns:a16="http://schemas.microsoft.com/office/drawing/2014/main" id="{95745DB8-B854-4B6E-8D3F-40F4B3FE84B3}"/>
                  </a:ext>
                </a:extLst>
              </p:cNvPr>
              <p:cNvSpPr/>
              <p:nvPr/>
            </p:nvSpPr>
            <p:spPr>
              <a:xfrm>
                <a:off x="6830775" y="1836475"/>
                <a:ext cx="188450" cy="117275"/>
              </a:xfrm>
              <a:custGeom>
                <a:avLst/>
                <a:gdLst/>
                <a:ahLst/>
                <a:cxnLst/>
                <a:rect l="l" t="t" r="r" b="b"/>
                <a:pathLst>
                  <a:path w="7538" h="4691" extrusionOk="0">
                    <a:moveTo>
                      <a:pt x="7352" y="1"/>
                    </a:moveTo>
                    <a:cubicBezTo>
                      <a:pt x="7316" y="1"/>
                      <a:pt x="7280" y="13"/>
                      <a:pt x="7252" y="35"/>
                    </a:cubicBezTo>
                    <a:lnTo>
                      <a:pt x="6287" y="35"/>
                    </a:lnTo>
                    <a:cubicBezTo>
                      <a:pt x="6180" y="35"/>
                      <a:pt x="6109" y="95"/>
                      <a:pt x="6109" y="190"/>
                    </a:cubicBezTo>
                    <a:cubicBezTo>
                      <a:pt x="6109" y="297"/>
                      <a:pt x="6180" y="345"/>
                      <a:pt x="6287" y="345"/>
                    </a:cubicBezTo>
                    <a:lnTo>
                      <a:pt x="6894" y="368"/>
                    </a:lnTo>
                    <a:cubicBezTo>
                      <a:pt x="4632" y="2678"/>
                      <a:pt x="191" y="4309"/>
                      <a:pt x="144" y="4333"/>
                    </a:cubicBezTo>
                    <a:cubicBezTo>
                      <a:pt x="48" y="4357"/>
                      <a:pt x="1" y="4476"/>
                      <a:pt x="36" y="4571"/>
                    </a:cubicBezTo>
                    <a:cubicBezTo>
                      <a:pt x="60" y="4643"/>
                      <a:pt x="132" y="4690"/>
                      <a:pt x="203" y="4690"/>
                    </a:cubicBezTo>
                    <a:cubicBezTo>
                      <a:pt x="227" y="4690"/>
                      <a:pt x="215" y="4690"/>
                      <a:pt x="239" y="4679"/>
                    </a:cubicBezTo>
                    <a:cubicBezTo>
                      <a:pt x="429" y="4619"/>
                      <a:pt x="4846" y="3024"/>
                      <a:pt x="7073" y="678"/>
                    </a:cubicBezTo>
                    <a:lnTo>
                      <a:pt x="7073" y="1297"/>
                    </a:lnTo>
                    <a:cubicBezTo>
                      <a:pt x="7073" y="1392"/>
                      <a:pt x="7192" y="1476"/>
                      <a:pt x="7299" y="1476"/>
                    </a:cubicBezTo>
                    <a:cubicBezTo>
                      <a:pt x="7394" y="1476"/>
                      <a:pt x="7525" y="1392"/>
                      <a:pt x="7525" y="1297"/>
                    </a:cubicBezTo>
                    <a:lnTo>
                      <a:pt x="7525" y="273"/>
                    </a:lnTo>
                    <a:cubicBezTo>
                      <a:pt x="7525" y="190"/>
                      <a:pt x="7537" y="107"/>
                      <a:pt x="7466" y="47"/>
                    </a:cubicBezTo>
                    <a:cubicBezTo>
                      <a:pt x="7434" y="16"/>
                      <a:pt x="7393" y="1"/>
                      <a:pt x="73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0" name="Google Shape;2433;p43">
                <a:extLst>
                  <a:ext uri="{FF2B5EF4-FFF2-40B4-BE49-F238E27FC236}">
                    <a16:creationId xmlns:a16="http://schemas.microsoft.com/office/drawing/2014/main" id="{479440F8-F9BF-4520-8D38-0FBB291F7DC9}"/>
                  </a:ext>
                </a:extLst>
              </p:cNvPr>
              <p:cNvSpPr/>
              <p:nvPr/>
            </p:nvSpPr>
            <p:spPr>
              <a:xfrm>
                <a:off x="6739700" y="2202275"/>
                <a:ext cx="1265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5061" h="2537" extrusionOk="0">
                    <a:moveTo>
                      <a:pt x="1548" y="0"/>
                    </a:moveTo>
                    <a:cubicBezTo>
                      <a:pt x="703" y="0"/>
                      <a:pt x="0" y="655"/>
                      <a:pt x="0" y="1512"/>
                    </a:cubicBezTo>
                    <a:lnTo>
                      <a:pt x="0" y="2358"/>
                    </a:lnTo>
                    <a:cubicBezTo>
                      <a:pt x="0" y="2453"/>
                      <a:pt x="48" y="2536"/>
                      <a:pt x="155" y="2536"/>
                    </a:cubicBezTo>
                    <a:cubicBezTo>
                      <a:pt x="250" y="2536"/>
                      <a:pt x="298" y="2453"/>
                      <a:pt x="298" y="2358"/>
                    </a:cubicBezTo>
                    <a:lnTo>
                      <a:pt x="298" y="1512"/>
                    </a:lnTo>
                    <a:cubicBezTo>
                      <a:pt x="298" y="857"/>
                      <a:pt x="893" y="298"/>
                      <a:pt x="1548" y="298"/>
                    </a:cubicBezTo>
                    <a:lnTo>
                      <a:pt x="3525" y="298"/>
                    </a:lnTo>
                    <a:cubicBezTo>
                      <a:pt x="4179" y="298"/>
                      <a:pt x="4763" y="857"/>
                      <a:pt x="4763" y="1512"/>
                    </a:cubicBezTo>
                    <a:lnTo>
                      <a:pt x="4763" y="2358"/>
                    </a:lnTo>
                    <a:cubicBezTo>
                      <a:pt x="4763" y="2453"/>
                      <a:pt x="4810" y="2536"/>
                      <a:pt x="4918" y="2536"/>
                    </a:cubicBezTo>
                    <a:cubicBezTo>
                      <a:pt x="5013" y="2536"/>
                      <a:pt x="5060" y="2453"/>
                      <a:pt x="5060" y="2358"/>
                    </a:cubicBezTo>
                    <a:lnTo>
                      <a:pt x="5060" y="1512"/>
                    </a:lnTo>
                    <a:cubicBezTo>
                      <a:pt x="5060" y="655"/>
                      <a:pt x="4382" y="0"/>
                      <a:pt x="3525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1" name="Google Shape;2434;p43">
                <a:extLst>
                  <a:ext uri="{FF2B5EF4-FFF2-40B4-BE49-F238E27FC236}">
                    <a16:creationId xmlns:a16="http://schemas.microsoft.com/office/drawing/2014/main" id="{D2816761-427F-48CE-B1FE-9745C94D4DAE}"/>
                  </a:ext>
                </a:extLst>
              </p:cNvPr>
              <p:cNvSpPr/>
              <p:nvPr/>
            </p:nvSpPr>
            <p:spPr>
              <a:xfrm>
                <a:off x="6765600" y="2122200"/>
                <a:ext cx="7352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2930" extrusionOk="0">
                    <a:moveTo>
                      <a:pt x="1465" y="358"/>
                    </a:moveTo>
                    <a:cubicBezTo>
                      <a:pt x="1905" y="358"/>
                      <a:pt x="2286" y="619"/>
                      <a:pt x="2465" y="977"/>
                    </a:cubicBezTo>
                    <a:cubicBezTo>
                      <a:pt x="2215" y="977"/>
                      <a:pt x="1953" y="893"/>
                      <a:pt x="1750" y="739"/>
                    </a:cubicBezTo>
                    <a:cubicBezTo>
                      <a:pt x="1715" y="703"/>
                      <a:pt x="1655" y="691"/>
                      <a:pt x="1608" y="691"/>
                    </a:cubicBezTo>
                    <a:cubicBezTo>
                      <a:pt x="1560" y="703"/>
                      <a:pt x="1512" y="727"/>
                      <a:pt x="1488" y="762"/>
                    </a:cubicBezTo>
                    <a:cubicBezTo>
                      <a:pt x="1281" y="1049"/>
                      <a:pt x="959" y="1212"/>
                      <a:pt x="618" y="1212"/>
                    </a:cubicBezTo>
                    <a:cubicBezTo>
                      <a:pt x="547" y="1212"/>
                      <a:pt x="476" y="1205"/>
                      <a:pt x="405" y="1191"/>
                    </a:cubicBezTo>
                    <a:cubicBezTo>
                      <a:pt x="524" y="715"/>
                      <a:pt x="953" y="358"/>
                      <a:pt x="1465" y="358"/>
                    </a:cubicBezTo>
                    <a:close/>
                    <a:moveTo>
                      <a:pt x="1667" y="1120"/>
                    </a:moveTo>
                    <a:cubicBezTo>
                      <a:pt x="1889" y="1261"/>
                      <a:pt x="2145" y="1342"/>
                      <a:pt x="2413" y="1342"/>
                    </a:cubicBezTo>
                    <a:cubicBezTo>
                      <a:pt x="2462" y="1342"/>
                      <a:pt x="2511" y="1339"/>
                      <a:pt x="2560" y="1334"/>
                    </a:cubicBezTo>
                    <a:cubicBezTo>
                      <a:pt x="2572" y="1381"/>
                      <a:pt x="2572" y="1417"/>
                      <a:pt x="2572" y="1465"/>
                    </a:cubicBezTo>
                    <a:cubicBezTo>
                      <a:pt x="2572" y="2072"/>
                      <a:pt x="2072" y="2560"/>
                      <a:pt x="1465" y="2560"/>
                    </a:cubicBezTo>
                    <a:cubicBezTo>
                      <a:pt x="893" y="2560"/>
                      <a:pt x="417" y="2120"/>
                      <a:pt x="369" y="1560"/>
                    </a:cubicBezTo>
                    <a:lnTo>
                      <a:pt x="369" y="1560"/>
                    </a:lnTo>
                    <a:cubicBezTo>
                      <a:pt x="444" y="1571"/>
                      <a:pt x="518" y="1576"/>
                      <a:pt x="592" y="1576"/>
                    </a:cubicBezTo>
                    <a:cubicBezTo>
                      <a:pt x="1000" y="1576"/>
                      <a:pt x="1385" y="1412"/>
                      <a:pt x="1667" y="1120"/>
                    </a:cubicBezTo>
                    <a:close/>
                    <a:moveTo>
                      <a:pt x="1465" y="0"/>
                    </a:moveTo>
                    <a:cubicBezTo>
                      <a:pt x="655" y="0"/>
                      <a:pt x="0" y="655"/>
                      <a:pt x="0" y="1465"/>
                    </a:cubicBezTo>
                    <a:cubicBezTo>
                      <a:pt x="0" y="2274"/>
                      <a:pt x="655" y="2929"/>
                      <a:pt x="1465" y="2929"/>
                    </a:cubicBezTo>
                    <a:cubicBezTo>
                      <a:pt x="2274" y="2929"/>
                      <a:pt x="2941" y="2274"/>
                      <a:pt x="2941" y="1465"/>
                    </a:cubicBezTo>
                    <a:cubicBezTo>
                      <a:pt x="2941" y="655"/>
                      <a:pt x="2274" y="0"/>
                      <a:pt x="1465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2" name="Google Shape;2435;p43">
                <a:extLst>
                  <a:ext uri="{FF2B5EF4-FFF2-40B4-BE49-F238E27FC236}">
                    <a16:creationId xmlns:a16="http://schemas.microsoft.com/office/drawing/2014/main" id="{332B6F3B-B697-442A-B4C6-00D05FBF45C8}"/>
                  </a:ext>
                </a:extLst>
              </p:cNvPr>
              <p:cNvSpPr/>
              <p:nvPr/>
            </p:nvSpPr>
            <p:spPr>
              <a:xfrm>
                <a:off x="7077525" y="2122200"/>
                <a:ext cx="73550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942" h="2930" extrusionOk="0">
                    <a:moveTo>
                      <a:pt x="1477" y="358"/>
                    </a:moveTo>
                    <a:cubicBezTo>
                      <a:pt x="1906" y="358"/>
                      <a:pt x="2287" y="619"/>
                      <a:pt x="2466" y="977"/>
                    </a:cubicBezTo>
                    <a:cubicBezTo>
                      <a:pt x="2215" y="977"/>
                      <a:pt x="1954" y="893"/>
                      <a:pt x="1751" y="739"/>
                    </a:cubicBezTo>
                    <a:cubicBezTo>
                      <a:pt x="1715" y="703"/>
                      <a:pt x="1656" y="691"/>
                      <a:pt x="1608" y="691"/>
                    </a:cubicBezTo>
                    <a:cubicBezTo>
                      <a:pt x="1561" y="703"/>
                      <a:pt x="1525" y="727"/>
                      <a:pt x="1489" y="762"/>
                    </a:cubicBezTo>
                    <a:cubicBezTo>
                      <a:pt x="1282" y="1049"/>
                      <a:pt x="960" y="1212"/>
                      <a:pt x="618" y="1212"/>
                    </a:cubicBezTo>
                    <a:cubicBezTo>
                      <a:pt x="548" y="1212"/>
                      <a:pt x="477" y="1205"/>
                      <a:pt x="406" y="1191"/>
                    </a:cubicBezTo>
                    <a:cubicBezTo>
                      <a:pt x="525" y="715"/>
                      <a:pt x="953" y="358"/>
                      <a:pt x="1477" y="358"/>
                    </a:cubicBezTo>
                    <a:close/>
                    <a:moveTo>
                      <a:pt x="1668" y="1120"/>
                    </a:moveTo>
                    <a:cubicBezTo>
                      <a:pt x="1890" y="1261"/>
                      <a:pt x="2145" y="1342"/>
                      <a:pt x="2421" y="1342"/>
                    </a:cubicBezTo>
                    <a:cubicBezTo>
                      <a:pt x="2471" y="1342"/>
                      <a:pt x="2521" y="1339"/>
                      <a:pt x="2573" y="1334"/>
                    </a:cubicBezTo>
                    <a:cubicBezTo>
                      <a:pt x="2573" y="1381"/>
                      <a:pt x="2573" y="1417"/>
                      <a:pt x="2573" y="1465"/>
                    </a:cubicBezTo>
                    <a:cubicBezTo>
                      <a:pt x="2573" y="2072"/>
                      <a:pt x="2085" y="2560"/>
                      <a:pt x="1477" y="2560"/>
                    </a:cubicBezTo>
                    <a:cubicBezTo>
                      <a:pt x="894" y="2560"/>
                      <a:pt x="418" y="2120"/>
                      <a:pt x="370" y="1560"/>
                    </a:cubicBezTo>
                    <a:lnTo>
                      <a:pt x="370" y="1560"/>
                    </a:lnTo>
                    <a:cubicBezTo>
                      <a:pt x="445" y="1571"/>
                      <a:pt x="519" y="1576"/>
                      <a:pt x="593" y="1576"/>
                    </a:cubicBezTo>
                    <a:cubicBezTo>
                      <a:pt x="1000" y="1576"/>
                      <a:pt x="1385" y="1412"/>
                      <a:pt x="1668" y="1120"/>
                    </a:cubicBezTo>
                    <a:close/>
                    <a:moveTo>
                      <a:pt x="1477" y="0"/>
                    </a:moveTo>
                    <a:cubicBezTo>
                      <a:pt x="668" y="0"/>
                      <a:pt x="1" y="655"/>
                      <a:pt x="1" y="1465"/>
                    </a:cubicBezTo>
                    <a:cubicBezTo>
                      <a:pt x="1" y="2274"/>
                      <a:pt x="668" y="2929"/>
                      <a:pt x="1477" y="2929"/>
                    </a:cubicBezTo>
                    <a:cubicBezTo>
                      <a:pt x="2275" y="2929"/>
                      <a:pt x="2942" y="2274"/>
                      <a:pt x="2942" y="1465"/>
                    </a:cubicBezTo>
                    <a:cubicBezTo>
                      <a:pt x="2942" y="655"/>
                      <a:pt x="2275" y="0"/>
                      <a:pt x="147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3" name="Google Shape;2436;p43">
                <a:extLst>
                  <a:ext uri="{FF2B5EF4-FFF2-40B4-BE49-F238E27FC236}">
                    <a16:creationId xmlns:a16="http://schemas.microsoft.com/office/drawing/2014/main" id="{6ADDC142-32CA-4C78-A619-B8EC3599C049}"/>
                  </a:ext>
                </a:extLst>
              </p:cNvPr>
              <p:cNvSpPr/>
              <p:nvPr/>
            </p:nvSpPr>
            <p:spPr>
              <a:xfrm>
                <a:off x="7052225" y="2202275"/>
                <a:ext cx="1265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5061" h="2537" extrusionOk="0">
                    <a:moveTo>
                      <a:pt x="1525" y="0"/>
                    </a:moveTo>
                    <a:cubicBezTo>
                      <a:pt x="680" y="0"/>
                      <a:pt x="1" y="655"/>
                      <a:pt x="1" y="1512"/>
                    </a:cubicBezTo>
                    <a:lnTo>
                      <a:pt x="1" y="2358"/>
                    </a:lnTo>
                    <a:cubicBezTo>
                      <a:pt x="1" y="2453"/>
                      <a:pt x="49" y="2536"/>
                      <a:pt x="156" y="2536"/>
                    </a:cubicBezTo>
                    <a:cubicBezTo>
                      <a:pt x="251" y="2536"/>
                      <a:pt x="299" y="2453"/>
                      <a:pt x="299" y="2358"/>
                    </a:cubicBezTo>
                    <a:lnTo>
                      <a:pt x="299" y="1512"/>
                    </a:lnTo>
                    <a:cubicBezTo>
                      <a:pt x="299" y="857"/>
                      <a:pt x="870" y="298"/>
                      <a:pt x="1525" y="298"/>
                    </a:cubicBezTo>
                    <a:lnTo>
                      <a:pt x="3501" y="298"/>
                    </a:lnTo>
                    <a:cubicBezTo>
                      <a:pt x="4156" y="298"/>
                      <a:pt x="4763" y="857"/>
                      <a:pt x="4763" y="1512"/>
                    </a:cubicBezTo>
                    <a:lnTo>
                      <a:pt x="4763" y="2358"/>
                    </a:lnTo>
                    <a:cubicBezTo>
                      <a:pt x="4763" y="2453"/>
                      <a:pt x="4811" y="2536"/>
                      <a:pt x="4918" y="2536"/>
                    </a:cubicBezTo>
                    <a:cubicBezTo>
                      <a:pt x="5013" y="2536"/>
                      <a:pt x="5061" y="2453"/>
                      <a:pt x="5061" y="2358"/>
                    </a:cubicBezTo>
                    <a:lnTo>
                      <a:pt x="5061" y="1512"/>
                    </a:lnTo>
                    <a:cubicBezTo>
                      <a:pt x="5061" y="655"/>
                      <a:pt x="4359" y="0"/>
                      <a:pt x="350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4" name="Google Shape;2437;p43">
                <a:extLst>
                  <a:ext uri="{FF2B5EF4-FFF2-40B4-BE49-F238E27FC236}">
                    <a16:creationId xmlns:a16="http://schemas.microsoft.com/office/drawing/2014/main" id="{2F412DF8-1E94-465F-B9E7-5FD9CA089EF1}"/>
                  </a:ext>
                </a:extLst>
              </p:cNvPr>
              <p:cNvSpPr/>
              <p:nvPr/>
            </p:nvSpPr>
            <p:spPr>
              <a:xfrm>
                <a:off x="6888525" y="2202275"/>
                <a:ext cx="1265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5061" h="2537" extrusionOk="0">
                    <a:moveTo>
                      <a:pt x="1596" y="0"/>
                    </a:moveTo>
                    <a:cubicBezTo>
                      <a:pt x="739" y="0"/>
                      <a:pt x="0" y="655"/>
                      <a:pt x="0" y="1512"/>
                    </a:cubicBezTo>
                    <a:lnTo>
                      <a:pt x="0" y="2358"/>
                    </a:lnTo>
                    <a:cubicBezTo>
                      <a:pt x="0" y="2453"/>
                      <a:pt x="120" y="2536"/>
                      <a:pt x="227" y="2536"/>
                    </a:cubicBezTo>
                    <a:cubicBezTo>
                      <a:pt x="322" y="2536"/>
                      <a:pt x="453" y="2453"/>
                      <a:pt x="453" y="2358"/>
                    </a:cubicBezTo>
                    <a:lnTo>
                      <a:pt x="453" y="1512"/>
                    </a:lnTo>
                    <a:cubicBezTo>
                      <a:pt x="453" y="857"/>
                      <a:pt x="941" y="298"/>
                      <a:pt x="1596" y="298"/>
                    </a:cubicBezTo>
                    <a:lnTo>
                      <a:pt x="3572" y="298"/>
                    </a:lnTo>
                    <a:cubicBezTo>
                      <a:pt x="4227" y="298"/>
                      <a:pt x="4763" y="857"/>
                      <a:pt x="4763" y="1512"/>
                    </a:cubicBezTo>
                    <a:lnTo>
                      <a:pt x="4763" y="2358"/>
                    </a:lnTo>
                    <a:cubicBezTo>
                      <a:pt x="4763" y="2453"/>
                      <a:pt x="4811" y="2536"/>
                      <a:pt x="4918" y="2536"/>
                    </a:cubicBezTo>
                    <a:cubicBezTo>
                      <a:pt x="5013" y="2536"/>
                      <a:pt x="5061" y="2453"/>
                      <a:pt x="5061" y="2358"/>
                    </a:cubicBezTo>
                    <a:lnTo>
                      <a:pt x="5061" y="1512"/>
                    </a:lnTo>
                    <a:cubicBezTo>
                      <a:pt x="5061" y="655"/>
                      <a:pt x="4430" y="0"/>
                      <a:pt x="357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5" name="Google Shape;2438;p43">
                <a:extLst>
                  <a:ext uri="{FF2B5EF4-FFF2-40B4-BE49-F238E27FC236}">
                    <a16:creationId xmlns:a16="http://schemas.microsoft.com/office/drawing/2014/main" id="{53C84A17-B29F-482C-B394-2D36B2D4908F}"/>
                  </a:ext>
                </a:extLst>
              </p:cNvPr>
              <p:cNvSpPr/>
              <p:nvPr/>
            </p:nvSpPr>
            <p:spPr>
              <a:xfrm>
                <a:off x="6915600" y="2122200"/>
                <a:ext cx="73250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2930" extrusionOk="0">
                    <a:moveTo>
                      <a:pt x="1465" y="358"/>
                    </a:moveTo>
                    <a:cubicBezTo>
                      <a:pt x="1906" y="358"/>
                      <a:pt x="2275" y="619"/>
                      <a:pt x="2454" y="977"/>
                    </a:cubicBezTo>
                    <a:cubicBezTo>
                      <a:pt x="2192" y="977"/>
                      <a:pt x="1954" y="905"/>
                      <a:pt x="1751" y="739"/>
                    </a:cubicBezTo>
                    <a:cubicBezTo>
                      <a:pt x="1715" y="703"/>
                      <a:pt x="1656" y="691"/>
                      <a:pt x="1608" y="691"/>
                    </a:cubicBezTo>
                    <a:cubicBezTo>
                      <a:pt x="1561" y="703"/>
                      <a:pt x="1513" y="727"/>
                      <a:pt x="1489" y="762"/>
                    </a:cubicBezTo>
                    <a:cubicBezTo>
                      <a:pt x="1280" y="1041"/>
                      <a:pt x="955" y="1211"/>
                      <a:pt x="604" y="1211"/>
                    </a:cubicBezTo>
                    <a:cubicBezTo>
                      <a:pt x="535" y="1211"/>
                      <a:pt x="464" y="1205"/>
                      <a:pt x="394" y="1191"/>
                    </a:cubicBezTo>
                    <a:cubicBezTo>
                      <a:pt x="525" y="715"/>
                      <a:pt x="953" y="358"/>
                      <a:pt x="1465" y="358"/>
                    </a:cubicBezTo>
                    <a:close/>
                    <a:moveTo>
                      <a:pt x="1668" y="1120"/>
                    </a:moveTo>
                    <a:cubicBezTo>
                      <a:pt x="1890" y="1261"/>
                      <a:pt x="2145" y="1342"/>
                      <a:pt x="2414" y="1342"/>
                    </a:cubicBezTo>
                    <a:cubicBezTo>
                      <a:pt x="2462" y="1342"/>
                      <a:pt x="2511" y="1339"/>
                      <a:pt x="2561" y="1334"/>
                    </a:cubicBezTo>
                    <a:cubicBezTo>
                      <a:pt x="2573" y="1381"/>
                      <a:pt x="2573" y="1417"/>
                      <a:pt x="2573" y="1465"/>
                    </a:cubicBezTo>
                    <a:cubicBezTo>
                      <a:pt x="2573" y="2072"/>
                      <a:pt x="2073" y="2560"/>
                      <a:pt x="1465" y="2560"/>
                    </a:cubicBezTo>
                    <a:cubicBezTo>
                      <a:pt x="894" y="2560"/>
                      <a:pt x="418" y="2120"/>
                      <a:pt x="370" y="1560"/>
                    </a:cubicBezTo>
                    <a:lnTo>
                      <a:pt x="370" y="1560"/>
                    </a:lnTo>
                    <a:cubicBezTo>
                      <a:pt x="443" y="1571"/>
                      <a:pt x="516" y="1576"/>
                      <a:pt x="589" y="1576"/>
                    </a:cubicBezTo>
                    <a:cubicBezTo>
                      <a:pt x="992" y="1576"/>
                      <a:pt x="1385" y="1412"/>
                      <a:pt x="1668" y="1120"/>
                    </a:cubicBezTo>
                    <a:close/>
                    <a:moveTo>
                      <a:pt x="1465" y="0"/>
                    </a:moveTo>
                    <a:cubicBezTo>
                      <a:pt x="656" y="0"/>
                      <a:pt x="1" y="655"/>
                      <a:pt x="1" y="1465"/>
                    </a:cubicBezTo>
                    <a:cubicBezTo>
                      <a:pt x="1" y="2274"/>
                      <a:pt x="656" y="2929"/>
                      <a:pt x="1465" y="2929"/>
                    </a:cubicBezTo>
                    <a:cubicBezTo>
                      <a:pt x="2275" y="2929"/>
                      <a:pt x="2930" y="2274"/>
                      <a:pt x="2930" y="1465"/>
                    </a:cubicBezTo>
                    <a:cubicBezTo>
                      <a:pt x="2930" y="1346"/>
                      <a:pt x="2918" y="1227"/>
                      <a:pt x="2894" y="1108"/>
                    </a:cubicBezTo>
                    <a:cubicBezTo>
                      <a:pt x="2894" y="1108"/>
                      <a:pt x="2894" y="1108"/>
                      <a:pt x="2894" y="1096"/>
                    </a:cubicBezTo>
                    <a:cubicBezTo>
                      <a:pt x="2882" y="1084"/>
                      <a:pt x="2882" y="1072"/>
                      <a:pt x="2882" y="1060"/>
                    </a:cubicBezTo>
                    <a:cubicBezTo>
                      <a:pt x="2704" y="453"/>
                      <a:pt x="2144" y="0"/>
                      <a:pt x="1465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139" name="Google Shape;2439;p43">
              <a:extLst>
                <a:ext uri="{FF2B5EF4-FFF2-40B4-BE49-F238E27FC236}">
                  <a16:creationId xmlns:a16="http://schemas.microsoft.com/office/drawing/2014/main" id="{4B22F4AD-3251-47DA-B79D-1E830D471468}"/>
                </a:ext>
              </a:extLst>
            </p:cNvPr>
            <p:cNvSpPr/>
            <p:nvPr/>
          </p:nvSpPr>
          <p:spPr>
            <a:xfrm>
              <a:off x="6518825" y="1583475"/>
              <a:ext cx="900150" cy="856350"/>
            </a:xfrm>
            <a:custGeom>
              <a:avLst/>
              <a:gdLst/>
              <a:ahLst/>
              <a:cxnLst/>
              <a:rect l="l" t="t" r="r" b="b"/>
              <a:pathLst>
                <a:path w="36006" h="34254" extrusionOk="0">
                  <a:moveTo>
                    <a:pt x="17224" y="0"/>
                  </a:moveTo>
                  <a:cubicBezTo>
                    <a:pt x="12720" y="0"/>
                    <a:pt x="8225" y="1761"/>
                    <a:pt x="4871" y="5262"/>
                  </a:cubicBezTo>
                  <a:cubicBezTo>
                    <a:pt x="1692" y="8560"/>
                    <a:pt x="1" y="12905"/>
                    <a:pt x="96" y="17477"/>
                  </a:cubicBezTo>
                  <a:cubicBezTo>
                    <a:pt x="191" y="22061"/>
                    <a:pt x="2061" y="26324"/>
                    <a:pt x="5359" y="29491"/>
                  </a:cubicBezTo>
                  <a:cubicBezTo>
                    <a:pt x="8633" y="32634"/>
                    <a:pt x="12931" y="34253"/>
                    <a:pt x="17253" y="34253"/>
                  </a:cubicBezTo>
                  <a:cubicBezTo>
                    <a:pt x="20611" y="34253"/>
                    <a:pt x="23980" y="33277"/>
                    <a:pt x="26885" y="31289"/>
                  </a:cubicBezTo>
                  <a:lnTo>
                    <a:pt x="26707" y="31015"/>
                  </a:lnTo>
                  <a:cubicBezTo>
                    <a:pt x="23853" y="32968"/>
                    <a:pt x="20548" y="33925"/>
                    <a:pt x="17255" y="33925"/>
                  </a:cubicBezTo>
                  <a:cubicBezTo>
                    <a:pt x="13018" y="33925"/>
                    <a:pt x="8800" y="32341"/>
                    <a:pt x="5585" y="29253"/>
                  </a:cubicBezTo>
                  <a:cubicBezTo>
                    <a:pt x="2346" y="26145"/>
                    <a:pt x="513" y="21966"/>
                    <a:pt x="418" y="17477"/>
                  </a:cubicBezTo>
                  <a:cubicBezTo>
                    <a:pt x="334" y="12989"/>
                    <a:pt x="1989" y="8726"/>
                    <a:pt x="5097" y="5488"/>
                  </a:cubicBezTo>
                  <a:cubicBezTo>
                    <a:pt x="8398" y="2053"/>
                    <a:pt x="12812" y="324"/>
                    <a:pt x="17233" y="324"/>
                  </a:cubicBezTo>
                  <a:cubicBezTo>
                    <a:pt x="21423" y="324"/>
                    <a:pt x="25618" y="1877"/>
                    <a:pt x="28874" y="5000"/>
                  </a:cubicBezTo>
                  <a:cubicBezTo>
                    <a:pt x="34410" y="10322"/>
                    <a:pt x="35648" y="18692"/>
                    <a:pt x="31886" y="25371"/>
                  </a:cubicBezTo>
                  <a:lnTo>
                    <a:pt x="32172" y="25526"/>
                  </a:lnTo>
                  <a:cubicBezTo>
                    <a:pt x="36005" y="18728"/>
                    <a:pt x="34743" y="10191"/>
                    <a:pt x="29100" y="4773"/>
                  </a:cubicBezTo>
                  <a:cubicBezTo>
                    <a:pt x="25778" y="1585"/>
                    <a:pt x="21497" y="0"/>
                    <a:pt x="17224" y="0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41" name="Google Shape;2441;p43">
              <a:extLst>
                <a:ext uri="{FF2B5EF4-FFF2-40B4-BE49-F238E27FC236}">
                  <a16:creationId xmlns:a16="http://schemas.microsoft.com/office/drawing/2014/main" id="{FBA6B516-4CEF-4079-8847-2343F94B0D1D}"/>
                </a:ext>
              </a:extLst>
            </p:cNvPr>
            <p:cNvSpPr txBox="1"/>
            <p:nvPr/>
          </p:nvSpPr>
          <p:spPr>
            <a:xfrm>
              <a:off x="6272463" y="2964273"/>
              <a:ext cx="1354200" cy="14087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indent="0" algn="ctr" defTabSz="914400" eaLnBrk="1" fontAlgn="auto" latinLnBrk="0" hangingPunct="1">
                <a:buClrTx/>
                <a:buSzTx/>
                <a:buFont typeface="Arial"/>
                <a:buNone/>
                <a:tabLst/>
                <a:defRPr/>
              </a:pPr>
              <a:r>
                <a:rPr lang="en-MY" sz="1600" dirty="0" err="1">
                  <a:sym typeface="Fira Sans Extra Condensed Medium"/>
                </a:rPr>
                <a:t>Boleh</a:t>
              </a:r>
              <a:r>
                <a:rPr lang="en-MY" sz="1600" dirty="0">
                  <a:sym typeface="Fira Sans Extra Condensed Medium"/>
                </a:rPr>
                <a:t> </a:t>
              </a:r>
              <a:r>
                <a:rPr lang="en-MY" sz="1600" dirty="0" err="1">
                  <a:sym typeface="Fira Sans Extra Condensed Medium"/>
                </a:rPr>
                <a:t>berfungsi</a:t>
              </a:r>
              <a:r>
                <a:rPr lang="en-MY" sz="1600" dirty="0">
                  <a:sym typeface="Fira Sans Extra Condensed Medium"/>
                </a:rPr>
                <a:t> </a:t>
              </a:r>
              <a:r>
                <a:rPr lang="en-MY" sz="1600" dirty="0" err="1">
                  <a:sym typeface="Fira Sans Extra Condensed Medium"/>
                </a:rPr>
                <a:t>sebagai</a:t>
              </a:r>
              <a:r>
                <a:rPr lang="en-MY" sz="1600" dirty="0">
                  <a:sym typeface="Fira Sans Extra Condensed Medium"/>
                </a:rPr>
                <a:t> </a:t>
              </a:r>
              <a:r>
                <a:rPr lang="en-MY" sz="1600" dirty="0" err="1">
                  <a:sym typeface="Fira Sans Extra Condensed Medium"/>
                </a:rPr>
                <a:t>rujukan</a:t>
              </a:r>
              <a:r>
                <a:rPr lang="en-MY" sz="1600" dirty="0">
                  <a:sym typeface="Fira Sans Extra Condensed Medium"/>
                </a:rPr>
                <a:t> </a:t>
              </a:r>
              <a:r>
                <a:rPr lang="en-MY" sz="1600" dirty="0" err="1">
                  <a:sym typeface="Fira Sans Extra Condensed Medium"/>
                </a:rPr>
                <a:t>bagi</a:t>
              </a:r>
              <a:r>
                <a:rPr lang="en-MY" sz="1600" dirty="0">
                  <a:sym typeface="Fira Sans Extra Condensed Medium"/>
                </a:rPr>
                <a:t> </a:t>
              </a:r>
              <a:r>
                <a:rPr lang="en-MY" sz="1600" dirty="0" err="1">
                  <a:sym typeface="Fira Sans Extra Condensed Medium"/>
                </a:rPr>
                <a:t>pemeriksaan</a:t>
              </a:r>
              <a:r>
                <a:rPr lang="en-MY" sz="1600" dirty="0">
                  <a:sym typeface="Fira Sans Extra Condensed Medium"/>
                </a:rPr>
                <a:t> </a:t>
              </a:r>
              <a:r>
                <a:rPr lang="en-MY" sz="1600" dirty="0" err="1">
                  <a:sym typeface="Fira Sans Extra Condensed Medium"/>
                </a:rPr>
                <a:t>keselamatan</a:t>
              </a:r>
              <a:r>
                <a:rPr lang="en-MY" sz="1600" dirty="0">
                  <a:sym typeface="Fira Sans Extra Condensed Medium"/>
                </a:rPr>
                <a:t> di </a:t>
              </a:r>
              <a:r>
                <a:rPr lang="en-MY" sz="1600" dirty="0" err="1">
                  <a:sym typeface="Fira Sans Extra Condensed Medium"/>
                </a:rPr>
                <a:t>sesuatu</a:t>
              </a:r>
              <a:r>
                <a:rPr lang="en-MY" sz="1600" dirty="0">
                  <a:sym typeface="Fira Sans Extra Condensed Medium"/>
                </a:rPr>
                <a:t> </a:t>
              </a:r>
              <a:r>
                <a:rPr lang="en-MY" sz="1600" dirty="0" err="1">
                  <a:sym typeface="Fira Sans Extra Condensed Medium"/>
                </a:rPr>
                <a:t>kawasan</a:t>
              </a:r>
              <a:r>
                <a:rPr lang="en-MY" sz="1600" dirty="0">
                  <a:sym typeface="Fira Sans Extra Condensed Medium"/>
                </a:rPr>
                <a:t> </a:t>
              </a:r>
              <a:r>
                <a:rPr lang="en-MY" sz="1600" dirty="0" err="1">
                  <a:sym typeface="Fira Sans Extra Condensed Medium"/>
                </a:rPr>
                <a:t>contohnya</a:t>
              </a:r>
              <a:r>
                <a:rPr lang="en-MY" sz="1600" dirty="0">
                  <a:sym typeface="Fira Sans Extra Condensed Medium"/>
                </a:rPr>
                <a:t> </a:t>
              </a:r>
              <a:r>
                <a:rPr lang="en-MY" sz="1600" dirty="0" err="1">
                  <a:sym typeface="Fira Sans Extra Condensed Medium"/>
                </a:rPr>
                <a:t>cerun</a:t>
              </a:r>
              <a:r>
                <a:rPr lang="en-MY" sz="1600" dirty="0">
                  <a:sym typeface="Fira Sans Extra Condensed Medium"/>
                </a:rPr>
                <a:t> </a:t>
              </a:r>
              <a:r>
                <a:rPr lang="en-MY" sz="1600" dirty="0" err="1">
                  <a:sym typeface="Fira Sans Extra Condensed Medium"/>
                </a:rPr>
                <a:t>bukit</a:t>
              </a:r>
              <a:r>
                <a:rPr lang="en-MY" sz="1600" dirty="0">
                  <a:sym typeface="Fira Sans Extra Condensed Medium"/>
                </a:rPr>
                <a:t> dan </a:t>
              </a:r>
              <a:r>
                <a:rPr lang="en-MY" sz="1600" dirty="0" err="1">
                  <a:sym typeface="Fira Sans Extra Condensed Medium"/>
                </a:rPr>
                <a:t>lokasi</a:t>
              </a:r>
              <a:r>
                <a:rPr lang="en-MY" sz="1600" dirty="0">
                  <a:sym typeface="Fira Sans Extra Condensed Medium"/>
                </a:rPr>
                <a:t> </a:t>
              </a:r>
              <a:r>
                <a:rPr lang="en-MY" sz="1600" dirty="0" err="1">
                  <a:sym typeface="Fira Sans Extra Condensed Medium"/>
                </a:rPr>
                <a:t>kejadian</a:t>
              </a:r>
              <a:r>
                <a:rPr lang="en-MY" sz="1600" dirty="0">
                  <a:sym typeface="Fira Sans Extra Condensed Medium"/>
                </a:rPr>
                <a:t> </a:t>
              </a:r>
              <a:r>
                <a:rPr lang="en-MY" sz="1600" dirty="0" err="1">
                  <a:sym typeface="Fira Sans Extra Condensed Medium"/>
                </a:rPr>
                <a:t>tanah</a:t>
              </a:r>
              <a:r>
                <a:rPr lang="en-MY" sz="1600" dirty="0">
                  <a:sym typeface="Fira Sans Extra Condensed Medium"/>
                </a:rPr>
                <a:t> </a:t>
              </a:r>
              <a:r>
                <a:rPr lang="en-MY" sz="1600" dirty="0" err="1">
                  <a:sym typeface="Fira Sans Extra Condensed Medium"/>
                </a:rPr>
                <a:t>runtuh</a:t>
              </a:r>
              <a:endParaRPr sz="1600" dirty="0">
                <a:sym typeface="Fira Sans Extra Condensed Medium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/>
          <p:nvPr/>
        </p:nvSpPr>
        <p:spPr>
          <a:xfrm>
            <a:off x="515939" y="833378"/>
            <a:ext cx="1119663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2000" u="sng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Sumber set data yang digunakan:</a:t>
            </a:r>
            <a:endParaRPr/>
          </a:p>
        </p:txBody>
      </p:sp>
      <p:sp>
        <p:nvSpPr>
          <p:cNvPr id="63" name="Google Shape;63;p9"/>
          <p:cNvSpPr txBox="1"/>
          <p:nvPr/>
        </p:nvSpPr>
        <p:spPr>
          <a:xfrm>
            <a:off x="515939" y="1542778"/>
            <a:ext cx="11196636" cy="4216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58775" marR="0" lvl="8" indent="-358775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1800" b="1" i="0" u="none" strike="noStrike" cap="none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A.	Sumber dari data.penang.data.gov.my </a:t>
            </a:r>
            <a:endParaRPr dirty="0"/>
          </a:p>
          <a:p>
            <a:pPr marL="358775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</a:pPr>
            <a:endParaRPr lang="ms-MY" sz="1600" i="1" dirty="0">
              <a:solidFill>
                <a:schemeClr val="dk1"/>
              </a:solidFill>
              <a:latin typeface="Trebuchet MS"/>
              <a:ea typeface="Calibri"/>
              <a:cs typeface="Calibri"/>
              <a:sym typeface="Trebuchet MS"/>
            </a:endParaRPr>
          </a:p>
          <a:p>
            <a:pPr marL="701675" lvl="0" indent="-342900">
              <a:buClr>
                <a:schemeClr val="dk1"/>
              </a:buClr>
              <a:buSzPts val="1600"/>
              <a:buFont typeface="+mj-lt"/>
              <a:buAutoNum type="arabicPeriod"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PUSAT PEMINDAHAN BENCANA DI NEGERI PULAU PINANG -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https://www.data.gov.my/data/ms_MY/dataset/pusat-pemindahan-bencana-di-negeri-pulau-pinang</a:t>
            </a:r>
            <a:endParaRPr lang="en-US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01675" lvl="0" indent="-342900">
              <a:buClr>
                <a:schemeClr val="dk1"/>
              </a:buClr>
              <a:buSzPts val="1600"/>
              <a:buFont typeface="+mj-lt"/>
              <a:buAutoNum type="arabicPeriod"/>
            </a:pPr>
            <a:endParaRPr lang="en-US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01675" lvl="0" indent="-342900">
              <a:buClr>
                <a:schemeClr val="dk1"/>
              </a:buClr>
              <a:buSzPts val="1600"/>
              <a:buFont typeface="+mj-lt"/>
              <a:buAutoNum type="arabicPeriod"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2018 - AGENSI BANTUAN SEMASA BENCANA DI PULAU PINANG -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https://www.data.gov.my/data/ms_MY/dataset/agensi-bantuan-semasa-bencana-di-pulau-pinang/resource/cc2cab26-4423-47ac-9a44-630d4c8dc70b</a:t>
            </a:r>
            <a:endParaRPr lang="en-US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01675" lvl="0" indent="-342900">
              <a:buClr>
                <a:schemeClr val="dk1"/>
              </a:buClr>
              <a:buSzPts val="1600"/>
              <a:buFont typeface="+mj-lt"/>
              <a:buAutoNum type="arabicPeriod"/>
            </a:pPr>
            <a:endParaRPr lang="en-US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01675" lvl="0" indent="-342900">
              <a:buClr>
                <a:schemeClr val="dk1"/>
              </a:buClr>
              <a:buSzPts val="1600"/>
              <a:buFont typeface="+mj-lt"/>
              <a:buAutoNum type="arabicPeriod"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2018 - Badan </a:t>
            </a:r>
            <a:r>
              <a:rPr lang="en-US" sz="1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Sukarela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Bencana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https://www.data.gov.my/data/ms_MY/dataset/badan-sukarela-semasa-bencana-negeri-pulau-pinang/resource/edaa3559-fa50-4de2-9af1-37ad0ca1d9ca</a:t>
            </a:r>
            <a:endParaRPr lang="en-US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01675" lvl="0" indent="-342900">
              <a:buClr>
                <a:schemeClr val="dk1"/>
              </a:buClr>
              <a:buSzPts val="1600"/>
              <a:buFont typeface="+mj-lt"/>
              <a:buAutoNum type="arabicPeriod"/>
            </a:pPr>
            <a:endParaRPr lang="en-US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01675" lvl="0" indent="-342900">
              <a:buClr>
                <a:schemeClr val="dk1"/>
              </a:buClr>
              <a:buSzPts val="1600"/>
              <a:buFont typeface="+mj-lt"/>
              <a:buAutoNum type="arabicPeriod"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SENARAI KAWASAN BANJIR PULAU PINANG -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https://www.data.gov.my/data/ms_MY/dataset/senarai-kawasan-banjir-pulau-pinang</a:t>
            </a:r>
            <a:endParaRPr lang="en-US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01675" lvl="0" indent="-342900">
              <a:buClr>
                <a:schemeClr val="dk1"/>
              </a:buClr>
              <a:buSzPts val="1600"/>
              <a:buFont typeface="+mj-lt"/>
              <a:buAutoNum type="arabicPeriod"/>
            </a:pPr>
            <a:endParaRPr lang="en-US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/>
        </p:nvSpPr>
        <p:spPr>
          <a:xfrm>
            <a:off x="515939" y="833378"/>
            <a:ext cx="1119663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2000" u="sng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Sumber set data yang digunakan:</a:t>
            </a:r>
            <a:endParaRPr/>
          </a:p>
        </p:txBody>
      </p:sp>
      <p:sp>
        <p:nvSpPr>
          <p:cNvPr id="69" name="Google Shape;69;p10"/>
          <p:cNvSpPr txBox="1"/>
          <p:nvPr/>
        </p:nvSpPr>
        <p:spPr>
          <a:xfrm>
            <a:off x="515939" y="1542778"/>
            <a:ext cx="11196636" cy="2739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58775" marR="0" lvl="8" indent="-358775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1800" b="1" i="0" u="none" strike="noStrike" cap="none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B.	Sumber-sumber SELAIN data.gov.my </a:t>
            </a:r>
            <a:endParaRPr dirty="0"/>
          </a:p>
          <a:p>
            <a:pPr marL="358775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</a:pPr>
            <a:r>
              <a:rPr lang="ms-MY" sz="1600" b="0" i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(Nama set data dan url)</a:t>
            </a:r>
          </a:p>
          <a:p>
            <a:pPr marL="358775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None/>
            </a:pPr>
            <a:endParaRPr lang="ms-MY" sz="1600" i="1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701675" lvl="0" indent="-342900">
              <a:buClr>
                <a:schemeClr val="dk1"/>
              </a:buClr>
              <a:buSzPts val="1600"/>
              <a:buFont typeface="+mj-lt"/>
              <a:buAutoNum type="arabicPeriod"/>
            </a:pPr>
            <a:r>
              <a:rPr lang="pl-PL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KAWASANKU/DOSM-Malaysia - </a:t>
            </a:r>
            <a:r>
              <a:rPr lang="pl-PL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https://github.com/dosm-malaysia/data-open/tree/main/datasets</a:t>
            </a:r>
            <a:r>
              <a:rPr lang="ms-MY" sz="1600" b="0" i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</a:p>
          <a:p>
            <a:pPr marL="701675" lvl="0" indent="-342900">
              <a:buClr>
                <a:schemeClr val="dk1"/>
              </a:buClr>
              <a:buSzPts val="1600"/>
              <a:buFont typeface="+mj-lt"/>
              <a:buAutoNum type="arabicPeriod"/>
            </a:pPr>
            <a:endParaRPr lang="ms-MY" sz="1600" b="0" i="1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701675" lvl="0" indent="-342900">
              <a:buClr>
                <a:schemeClr val="dk1"/>
              </a:buClr>
              <a:buSzPts val="1600"/>
              <a:buFont typeface="+mj-lt"/>
              <a:buAutoNum type="arabicPeriod"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Penang Alert – 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https://alert.penang.gov.my/</a:t>
            </a:r>
            <a:endParaRPr lang="en-US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01675" lvl="0" indent="-342900">
              <a:buClr>
                <a:schemeClr val="dk1"/>
              </a:buClr>
              <a:buSzPts val="1600"/>
              <a:buFont typeface="+mj-lt"/>
              <a:buAutoNum type="arabicPeriod"/>
            </a:pPr>
            <a:endParaRPr lang="en-US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01675" lvl="0" indent="-342900">
              <a:buClr>
                <a:schemeClr val="dk1"/>
              </a:buClr>
              <a:buSzPts val="1600"/>
              <a:buFont typeface="+mj-lt"/>
              <a:buAutoNum type="arabicPeriod"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LAMAN WEB RASMI PUBLIC INFOBANJIR, Data Aras Air Sungai -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https://publicinfobanjir.water.gov.my/aras-air/data-paras-air/?state=PNG</a:t>
            </a:r>
            <a:endParaRPr lang="en-US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01675" lvl="0" indent="-342900">
              <a:buClr>
                <a:schemeClr val="dk1"/>
              </a:buClr>
              <a:buSzPts val="1600"/>
              <a:buFont typeface="+mj-lt"/>
              <a:buAutoNum type="arabicPeriod"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"/>
          <p:cNvSpPr txBox="1"/>
          <p:nvPr/>
        </p:nvSpPr>
        <p:spPr>
          <a:xfrm>
            <a:off x="3629465" y="3487197"/>
            <a:ext cx="4890563" cy="1287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ms-MY" sz="2400" b="1" dirty="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&lt;SMART eBanjir&gt;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ms-MY" sz="2400" b="1" dirty="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Interactive Smart Dashboard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ms-MY" sz="2400" b="1" dirty="0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Situasi Banjir di Pulau Pinang</a:t>
            </a:r>
            <a:endParaRPr sz="2400" b="1" dirty="0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6" name="Google Shape;26;p2"/>
          <p:cNvSpPr txBox="1"/>
          <p:nvPr/>
        </p:nvSpPr>
        <p:spPr>
          <a:xfrm>
            <a:off x="3629465" y="2319827"/>
            <a:ext cx="4891088" cy="1287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ms-MY" sz="2800" b="1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LAPORAN PRODUK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" name="Google Shape;31;p3"/>
          <p:cNvGraphicFramePr/>
          <p:nvPr>
            <p:extLst>
              <p:ext uri="{D42A27DB-BD31-4B8C-83A1-F6EECF244321}">
                <p14:modId xmlns:p14="http://schemas.microsoft.com/office/powerpoint/2010/main" val="705513261"/>
              </p:ext>
            </p:extLst>
          </p:nvPr>
        </p:nvGraphicFramePr>
        <p:xfrm>
          <a:off x="515938" y="1233488"/>
          <a:ext cx="11201400" cy="5192914"/>
        </p:xfrm>
        <a:graphic>
          <a:graphicData uri="http://schemas.openxmlformats.org/drawingml/2006/table">
            <a:tbl>
              <a:tblPr firstRow="1" bandRow="1">
                <a:noFill/>
                <a:tableStyleId>{CFA2C8AA-CCF9-41A8-B9A3-BF6BC40011B4}</a:tableStyleId>
              </a:tblPr>
              <a:tblGrid>
                <a:gridCol w="2999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3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0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427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s-MY" sz="1800" b="1" u="none" strike="noStrike" cap="none">
                          <a:solidFill>
                            <a:schemeClr val="dk1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Nama Kumpulan</a:t>
                      </a:r>
                      <a:endParaRPr sz="1800" b="1">
                        <a:solidFill>
                          <a:schemeClr val="dk1"/>
                        </a:solidFill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s-MY" sz="1800">
                          <a:solidFill>
                            <a:schemeClr val="dk1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: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MY" sz="1800" dirty="0" err="1">
                          <a:solidFill>
                            <a:schemeClr val="dk1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dataHero</a:t>
                      </a:r>
                      <a:endParaRPr sz="1800" dirty="0">
                        <a:solidFill>
                          <a:schemeClr val="dk1"/>
                        </a:solidFill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838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s-MY" sz="1800" b="1">
                          <a:solidFill>
                            <a:schemeClr val="dk1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Maklumat Ahli Kumpulan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s-MY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: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s-MY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1) Ahmad Najmi Ariffin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s-MY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2) Mohammad Luqman Bin Humaidi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s-MY" sz="1800" dirty="0">
                          <a:latin typeface="Trebuchet MS"/>
                          <a:sym typeface="Trebuchet MS"/>
                        </a:rPr>
                        <a:t>3) Mohamad Hamizan Bin Abdullah (Advisor)</a:t>
                      </a:r>
                      <a:endParaRPr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65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s-MY" sz="1800" b="1">
                          <a:solidFill>
                            <a:schemeClr val="dk1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Tajuk Produk</a:t>
                      </a:r>
                      <a:endParaRPr sz="1800" b="1">
                        <a:solidFill>
                          <a:schemeClr val="dk1"/>
                        </a:solidFill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s-MY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: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SMART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eBanjir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- Interactive Smart Dashboard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Situasi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Banjir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di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Pulau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Pinang</a:t>
                      </a:r>
                      <a:endParaRPr sz="18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86257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s-MY" sz="1800" b="1">
                          <a:solidFill>
                            <a:schemeClr val="dk1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Sinopsis  Produk</a:t>
                      </a:r>
                      <a:endParaRPr sz="1800" b="1">
                        <a:solidFill>
                          <a:schemeClr val="dk1"/>
                        </a:solidFill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ms-MY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: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Pembangunan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aplikasi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yang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komprehensif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berdasarkan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data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dari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pelbagai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sumber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bagi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meningkatkan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tahap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kesiapsiagaan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dan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meminimumkan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kebarangkalian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risiko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kehilangan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nyawa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dan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harta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benda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. </a:t>
                      </a:r>
                    </a:p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Teras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5: Pembangunan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Mampan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,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Mesra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Alam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Dan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Berdaya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Huni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</a:t>
                      </a:r>
                      <a:b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</a:b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Rancangan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Struktur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Negeri (RSN) </a:t>
                      </a:r>
                      <a:r>
                        <a:rPr lang="en-US" sz="1800" dirty="0" err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Pulau</a:t>
                      </a:r>
                      <a:r>
                        <a:rPr lang="en-US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Pinang 2030</a:t>
                      </a:r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/>
          <p:nvPr/>
        </p:nvSpPr>
        <p:spPr>
          <a:xfrm>
            <a:off x="1414323" y="833378"/>
            <a:ext cx="9363353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2000" u="sng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Penerangan Teknikal 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1400" b="0" i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(Perisian/ Perkakasan/Teknologi yang digunakan)</a:t>
            </a:r>
          </a:p>
          <a:p>
            <a:pPr lvl="0" algn="ctr"/>
            <a:r>
              <a:rPr lang="ms-MY" i="1" dirty="0">
                <a:solidFill>
                  <a:schemeClr val="dk1"/>
                </a:solidFill>
                <a:latin typeface="Trebuchet MS"/>
                <a:sym typeface="Trebuchet MS"/>
              </a:rPr>
              <a:t>Open-source Programming [Python], Netlify, ngrok, Panel </a:t>
            </a:r>
            <a:endParaRPr dirty="0"/>
          </a:p>
        </p:txBody>
      </p:sp>
      <p:sp>
        <p:nvSpPr>
          <p:cNvPr id="8" name="Google Shape;36;p4">
            <a:extLst>
              <a:ext uri="{FF2B5EF4-FFF2-40B4-BE49-F238E27FC236}">
                <a16:creationId xmlns:a16="http://schemas.microsoft.com/office/drawing/2014/main" id="{D9EEEB61-99EC-4182-B603-24F6E6D9B477}"/>
              </a:ext>
            </a:extLst>
          </p:cNvPr>
          <p:cNvSpPr txBox="1"/>
          <p:nvPr/>
        </p:nvSpPr>
        <p:spPr>
          <a:xfrm>
            <a:off x="556469" y="3773010"/>
            <a:ext cx="1877813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1200" b="0" i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Dataset data.gov.my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1200" b="0" i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&amp; lain-lain sumber</a:t>
            </a:r>
            <a:endParaRPr sz="12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AB70605-2E2A-4427-8F98-727DF55BE439}"/>
              </a:ext>
            </a:extLst>
          </p:cNvPr>
          <p:cNvSpPr/>
          <p:nvPr/>
        </p:nvSpPr>
        <p:spPr>
          <a:xfrm>
            <a:off x="2633936" y="2139717"/>
            <a:ext cx="2462518" cy="411246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ADD6B08-7287-407D-A975-E0BAC8C40CB7}"/>
              </a:ext>
            </a:extLst>
          </p:cNvPr>
          <p:cNvSpPr/>
          <p:nvPr/>
        </p:nvSpPr>
        <p:spPr>
          <a:xfrm>
            <a:off x="5687625" y="2139717"/>
            <a:ext cx="2277123" cy="411246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55E76C5-8EFD-4E43-A29C-9E8849D7D488}"/>
              </a:ext>
            </a:extLst>
          </p:cNvPr>
          <p:cNvSpPr/>
          <p:nvPr/>
        </p:nvSpPr>
        <p:spPr>
          <a:xfrm>
            <a:off x="8822921" y="2139717"/>
            <a:ext cx="2277123" cy="1633293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8420343-F02B-4643-AD3A-007CCF924AA6}"/>
              </a:ext>
            </a:extLst>
          </p:cNvPr>
          <p:cNvSpPr/>
          <p:nvPr/>
        </p:nvSpPr>
        <p:spPr>
          <a:xfrm>
            <a:off x="8822921" y="4288936"/>
            <a:ext cx="2277123" cy="19465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Google Shape;36;p4">
            <a:extLst>
              <a:ext uri="{FF2B5EF4-FFF2-40B4-BE49-F238E27FC236}">
                <a16:creationId xmlns:a16="http://schemas.microsoft.com/office/drawing/2014/main" id="{97AC9FF5-426D-4DBB-A852-E47091280EC5}"/>
              </a:ext>
            </a:extLst>
          </p:cNvPr>
          <p:cNvSpPr txBox="1"/>
          <p:nvPr/>
        </p:nvSpPr>
        <p:spPr>
          <a:xfrm>
            <a:off x="2880818" y="2282162"/>
            <a:ext cx="1877813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1200" b="0" i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Data Cleansing</a:t>
            </a:r>
          </a:p>
        </p:txBody>
      </p:sp>
      <p:sp>
        <p:nvSpPr>
          <p:cNvPr id="14" name="Google Shape;36;p4">
            <a:extLst>
              <a:ext uri="{FF2B5EF4-FFF2-40B4-BE49-F238E27FC236}">
                <a16:creationId xmlns:a16="http://schemas.microsoft.com/office/drawing/2014/main" id="{89D86144-D2C6-456B-BED5-45DB0553D369}"/>
              </a:ext>
            </a:extLst>
          </p:cNvPr>
          <p:cNvSpPr txBox="1"/>
          <p:nvPr/>
        </p:nvSpPr>
        <p:spPr>
          <a:xfrm>
            <a:off x="5887277" y="2282163"/>
            <a:ext cx="1877813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1200" b="0" i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Geocoding </a:t>
            </a:r>
            <a:r>
              <a:rPr lang="ms-MY" sz="1200" i="1" dirty="0">
                <a:solidFill>
                  <a:schemeClr val="dk1"/>
                </a:solidFill>
                <a:latin typeface="Trebuchet MS"/>
                <a:sym typeface="Trebuchet MS"/>
              </a:rPr>
              <a:t>Data</a:t>
            </a:r>
            <a:endParaRPr sz="1200" dirty="0"/>
          </a:p>
        </p:txBody>
      </p:sp>
      <p:sp>
        <p:nvSpPr>
          <p:cNvPr id="15" name="Google Shape;36;p4">
            <a:extLst>
              <a:ext uri="{FF2B5EF4-FFF2-40B4-BE49-F238E27FC236}">
                <a16:creationId xmlns:a16="http://schemas.microsoft.com/office/drawing/2014/main" id="{EE22673A-F0EE-4589-AE61-A188DF660231}"/>
              </a:ext>
            </a:extLst>
          </p:cNvPr>
          <p:cNvSpPr txBox="1"/>
          <p:nvPr/>
        </p:nvSpPr>
        <p:spPr>
          <a:xfrm>
            <a:off x="9022575" y="2695785"/>
            <a:ext cx="1877813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1200" b="0" i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Data Analysis</a:t>
            </a:r>
            <a:endParaRPr sz="1200" dirty="0"/>
          </a:p>
        </p:txBody>
      </p:sp>
      <p:sp>
        <p:nvSpPr>
          <p:cNvPr id="16" name="Google Shape;36;p4">
            <a:extLst>
              <a:ext uri="{FF2B5EF4-FFF2-40B4-BE49-F238E27FC236}">
                <a16:creationId xmlns:a16="http://schemas.microsoft.com/office/drawing/2014/main" id="{DEC9F8FD-0F78-4F5A-96AB-042C82BB7C4D}"/>
              </a:ext>
            </a:extLst>
          </p:cNvPr>
          <p:cNvSpPr txBox="1"/>
          <p:nvPr/>
        </p:nvSpPr>
        <p:spPr>
          <a:xfrm>
            <a:off x="9051944" y="4426833"/>
            <a:ext cx="1877813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1200" b="0" i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Data Visualization</a:t>
            </a:r>
            <a:endParaRPr sz="1200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E92A160-300C-4E75-A006-5B4FD78347BF}"/>
              </a:ext>
            </a:extLst>
          </p:cNvPr>
          <p:cNvSpPr/>
          <p:nvPr/>
        </p:nvSpPr>
        <p:spPr>
          <a:xfrm>
            <a:off x="1262243" y="4677519"/>
            <a:ext cx="432048" cy="42138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Google Shape;36;p4">
            <a:extLst>
              <a:ext uri="{FF2B5EF4-FFF2-40B4-BE49-F238E27FC236}">
                <a16:creationId xmlns:a16="http://schemas.microsoft.com/office/drawing/2014/main" id="{897A6946-31EB-4E27-8A7D-147E76C66545}"/>
              </a:ext>
            </a:extLst>
          </p:cNvPr>
          <p:cNvSpPr txBox="1"/>
          <p:nvPr/>
        </p:nvSpPr>
        <p:spPr>
          <a:xfrm>
            <a:off x="539360" y="5127519"/>
            <a:ext cx="1877813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1200" b="0" i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Integrasi API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1200" i="1" dirty="0">
                <a:solidFill>
                  <a:schemeClr val="dk1"/>
                </a:solidFill>
                <a:latin typeface="Trebuchet MS"/>
                <a:sym typeface="Trebuchet MS"/>
              </a:rPr>
              <a:t>KAWASANKU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1200" i="1" dirty="0">
                <a:solidFill>
                  <a:schemeClr val="dk1"/>
                </a:solidFill>
                <a:latin typeface="Trebuchet MS"/>
                <a:sym typeface="Trebuchet MS"/>
              </a:rPr>
              <a:t>(DOSM)</a:t>
            </a:r>
            <a:endParaRPr sz="1200" dirty="0"/>
          </a:p>
        </p:txBody>
      </p:sp>
      <p:sp>
        <p:nvSpPr>
          <p:cNvPr id="3" name="Arrow: Bent-Up 2">
            <a:extLst>
              <a:ext uri="{FF2B5EF4-FFF2-40B4-BE49-F238E27FC236}">
                <a16:creationId xmlns:a16="http://schemas.microsoft.com/office/drawing/2014/main" id="{66FEC3C3-09BD-4FD9-B451-00BDE6F15A71}"/>
              </a:ext>
            </a:extLst>
          </p:cNvPr>
          <p:cNvSpPr/>
          <p:nvPr/>
        </p:nvSpPr>
        <p:spPr>
          <a:xfrm>
            <a:off x="1708278" y="4461146"/>
            <a:ext cx="2331062" cy="485292"/>
          </a:xfrm>
          <a:prstGeom prst="bentUp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Google Shape;36;p4">
            <a:extLst>
              <a:ext uri="{FF2B5EF4-FFF2-40B4-BE49-F238E27FC236}">
                <a16:creationId xmlns:a16="http://schemas.microsoft.com/office/drawing/2014/main" id="{A0F625A3-86B4-4E35-9862-FDF0EAD94270}"/>
              </a:ext>
            </a:extLst>
          </p:cNvPr>
          <p:cNvSpPr txBox="1"/>
          <p:nvPr/>
        </p:nvSpPr>
        <p:spPr>
          <a:xfrm>
            <a:off x="2850793" y="5009000"/>
            <a:ext cx="2014449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1200" b="0" i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Selection data Negeri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1200" i="1" dirty="0">
                <a:solidFill>
                  <a:schemeClr val="dk1"/>
                </a:solidFill>
                <a:latin typeface="Trebuchet MS"/>
                <a:sym typeface="Trebuchet MS"/>
              </a:rPr>
              <a:t>Pulau Pinang</a:t>
            </a:r>
          </a:p>
          <a:p>
            <a:pPr marL="171450" marR="0" lvl="0" indent="-1714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ms-MY" sz="1200" i="1" dirty="0">
                <a:solidFill>
                  <a:schemeClr val="dk1"/>
                </a:solidFill>
                <a:latin typeface="Trebuchet MS"/>
                <a:sym typeface="Trebuchet MS"/>
              </a:rPr>
              <a:t>Geografi</a:t>
            </a:r>
          </a:p>
          <a:p>
            <a:pPr marL="171450" marR="0" lvl="0" indent="-1714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ms-MY" sz="1200" i="1" dirty="0">
                <a:solidFill>
                  <a:schemeClr val="dk1"/>
                </a:solidFill>
                <a:latin typeface="Trebuchet MS"/>
                <a:sym typeface="Trebuchet MS"/>
              </a:rPr>
              <a:t>Demografi</a:t>
            </a:r>
          </a:p>
          <a:p>
            <a:pPr marL="171450" marR="0" lvl="0" indent="-1714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ms-MY" sz="1200" i="1" dirty="0">
                <a:solidFill>
                  <a:schemeClr val="dk1"/>
                </a:solidFill>
                <a:latin typeface="Trebuchet MS"/>
                <a:sym typeface="Trebuchet MS"/>
              </a:rPr>
              <a:t>Socioekonomi</a:t>
            </a:r>
            <a:endParaRPr sz="1200" dirty="0"/>
          </a:p>
        </p:txBody>
      </p:sp>
      <p:sp>
        <p:nvSpPr>
          <p:cNvPr id="21" name="Arrow: Bent-Up 20">
            <a:extLst>
              <a:ext uri="{FF2B5EF4-FFF2-40B4-BE49-F238E27FC236}">
                <a16:creationId xmlns:a16="http://schemas.microsoft.com/office/drawing/2014/main" id="{8833FCE1-06DC-4664-BAA5-D0CB60B94DFC}"/>
              </a:ext>
            </a:extLst>
          </p:cNvPr>
          <p:cNvSpPr/>
          <p:nvPr/>
        </p:nvSpPr>
        <p:spPr>
          <a:xfrm flipV="1">
            <a:off x="1874252" y="3155399"/>
            <a:ext cx="2165088" cy="485292"/>
          </a:xfrm>
          <a:prstGeom prst="bentUp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Google Shape;36;p4">
            <a:extLst>
              <a:ext uri="{FF2B5EF4-FFF2-40B4-BE49-F238E27FC236}">
                <a16:creationId xmlns:a16="http://schemas.microsoft.com/office/drawing/2014/main" id="{F974354E-12E2-474A-84BE-7968EDC3B564}"/>
              </a:ext>
            </a:extLst>
          </p:cNvPr>
          <p:cNvSpPr txBox="1"/>
          <p:nvPr/>
        </p:nvSpPr>
        <p:spPr>
          <a:xfrm>
            <a:off x="476175" y="1831896"/>
            <a:ext cx="2238877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28600" marR="0" lvl="0" indent="-228600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ms-MY" sz="1200" b="0" i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Kawasan Hotspot Banjir</a:t>
            </a:r>
          </a:p>
          <a:p>
            <a:pPr marL="228600" indent="-228600">
              <a:buFont typeface="+mj-lt"/>
              <a:buAutoNum type="arabicPeriod"/>
            </a:pPr>
            <a:r>
              <a:rPr lang="ms-MY" sz="1200" i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Kawasan Potensi Banjir</a:t>
            </a:r>
            <a:endParaRPr lang="ms-MY" sz="1200" b="0" i="1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228600" marR="0" lvl="0" indent="-228600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ms-MY" sz="1200" i="1" dirty="0">
                <a:solidFill>
                  <a:schemeClr val="dk1"/>
                </a:solidFill>
                <a:latin typeface="Trebuchet MS"/>
                <a:sym typeface="Trebuchet MS"/>
              </a:rPr>
              <a:t>Lokasi Pusat Pemindahan Bencana</a:t>
            </a:r>
            <a:endParaRPr sz="1200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87F7DD83-6ED4-4431-972E-39C3FB262D86}"/>
              </a:ext>
            </a:extLst>
          </p:cNvPr>
          <p:cNvSpPr/>
          <p:nvPr/>
        </p:nvSpPr>
        <p:spPr>
          <a:xfrm>
            <a:off x="3363800" y="3679359"/>
            <a:ext cx="1208199" cy="34353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Alamat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ADD4AF69-EBB8-44E1-9537-1AECF9CC5FBB}"/>
              </a:ext>
            </a:extLst>
          </p:cNvPr>
          <p:cNvSpPr/>
          <p:nvPr/>
        </p:nvSpPr>
        <p:spPr>
          <a:xfrm>
            <a:off x="2797525" y="4100739"/>
            <a:ext cx="2165088" cy="34353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Daerah/</a:t>
            </a:r>
            <a:r>
              <a:rPr lang="en-US" dirty="0" err="1"/>
              <a:t>Parlimen</a:t>
            </a:r>
            <a:r>
              <a:rPr lang="en-US" dirty="0"/>
              <a:t>/DUN</a:t>
            </a:r>
          </a:p>
        </p:txBody>
      </p:sp>
      <p:sp>
        <p:nvSpPr>
          <p:cNvPr id="19" name="Arrow: Chevron 18">
            <a:extLst>
              <a:ext uri="{FF2B5EF4-FFF2-40B4-BE49-F238E27FC236}">
                <a16:creationId xmlns:a16="http://schemas.microsoft.com/office/drawing/2014/main" id="{DCCBD1A1-4837-4992-A825-9F7FD8E0F825}"/>
              </a:ext>
            </a:extLst>
          </p:cNvPr>
          <p:cNvSpPr/>
          <p:nvPr/>
        </p:nvSpPr>
        <p:spPr>
          <a:xfrm rot="5400000">
            <a:off x="6675263" y="3202849"/>
            <a:ext cx="301841" cy="346215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7B94E94D-D2B0-4AAC-B8BF-79BE7E6BA56C}"/>
              </a:ext>
            </a:extLst>
          </p:cNvPr>
          <p:cNvSpPr/>
          <p:nvPr/>
        </p:nvSpPr>
        <p:spPr>
          <a:xfrm>
            <a:off x="5687625" y="3882614"/>
            <a:ext cx="2277123" cy="238732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Google Shape;36;p4">
            <a:extLst>
              <a:ext uri="{FF2B5EF4-FFF2-40B4-BE49-F238E27FC236}">
                <a16:creationId xmlns:a16="http://schemas.microsoft.com/office/drawing/2014/main" id="{1089330C-A373-4D2A-9FE4-849DB57E4937}"/>
              </a:ext>
            </a:extLst>
          </p:cNvPr>
          <p:cNvSpPr txBox="1"/>
          <p:nvPr/>
        </p:nvSpPr>
        <p:spPr>
          <a:xfrm>
            <a:off x="5887277" y="4894980"/>
            <a:ext cx="1877813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1200" b="0" i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Reverse Geocode</a:t>
            </a:r>
            <a:endParaRPr sz="1200" dirty="0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38883B81-9383-4883-926A-EEF1A4905981}"/>
              </a:ext>
            </a:extLst>
          </p:cNvPr>
          <p:cNvSpPr/>
          <p:nvPr/>
        </p:nvSpPr>
        <p:spPr>
          <a:xfrm>
            <a:off x="6222083" y="3720798"/>
            <a:ext cx="1208199" cy="50703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Similarity Analysis</a:t>
            </a:r>
          </a:p>
        </p:txBody>
      </p:sp>
      <p:sp>
        <p:nvSpPr>
          <p:cNvPr id="30" name="Arrow: Chevron 29">
            <a:extLst>
              <a:ext uri="{FF2B5EF4-FFF2-40B4-BE49-F238E27FC236}">
                <a16:creationId xmlns:a16="http://schemas.microsoft.com/office/drawing/2014/main" id="{5674382E-D577-43E0-8816-029B748706FF}"/>
              </a:ext>
            </a:extLst>
          </p:cNvPr>
          <p:cNvSpPr/>
          <p:nvPr/>
        </p:nvSpPr>
        <p:spPr>
          <a:xfrm rot="5400000">
            <a:off x="6675263" y="4494654"/>
            <a:ext cx="301841" cy="346215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885963BC-AB70-4CF2-9736-9ED09EB71CF9}"/>
              </a:ext>
            </a:extLst>
          </p:cNvPr>
          <p:cNvSpPr/>
          <p:nvPr/>
        </p:nvSpPr>
        <p:spPr>
          <a:xfrm>
            <a:off x="6054679" y="5658362"/>
            <a:ext cx="1543009" cy="34353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Final Coordinate</a:t>
            </a:r>
          </a:p>
        </p:txBody>
      </p:sp>
      <p:sp>
        <p:nvSpPr>
          <p:cNvPr id="32" name="Arrow: Chevron 31">
            <a:extLst>
              <a:ext uri="{FF2B5EF4-FFF2-40B4-BE49-F238E27FC236}">
                <a16:creationId xmlns:a16="http://schemas.microsoft.com/office/drawing/2014/main" id="{EB16D92C-2DC1-45B5-A8A0-63C98CCBD5D0}"/>
              </a:ext>
            </a:extLst>
          </p:cNvPr>
          <p:cNvSpPr/>
          <p:nvPr/>
        </p:nvSpPr>
        <p:spPr>
          <a:xfrm rot="5400000">
            <a:off x="6675263" y="5217533"/>
            <a:ext cx="301841" cy="346215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A12B23B-9CBA-4F61-9922-0BA6F33D1FE2}"/>
              </a:ext>
            </a:extLst>
          </p:cNvPr>
          <p:cNvSpPr/>
          <p:nvPr/>
        </p:nvSpPr>
        <p:spPr>
          <a:xfrm>
            <a:off x="6049760" y="2720312"/>
            <a:ext cx="1552847" cy="343534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Alamat </a:t>
            </a:r>
            <a:r>
              <a:rPr lang="en-US" dirty="0" err="1"/>
              <a:t>Lengkap</a:t>
            </a:r>
            <a:endParaRPr lang="en-US" dirty="0"/>
          </a:p>
        </p:txBody>
      </p:sp>
      <p:sp>
        <p:nvSpPr>
          <p:cNvPr id="34" name="Arrow: Chevron 33">
            <a:extLst>
              <a:ext uri="{FF2B5EF4-FFF2-40B4-BE49-F238E27FC236}">
                <a16:creationId xmlns:a16="http://schemas.microsoft.com/office/drawing/2014/main" id="{BBF372F9-777F-4C88-ABCF-AC055712FF08}"/>
              </a:ext>
            </a:extLst>
          </p:cNvPr>
          <p:cNvSpPr/>
          <p:nvPr/>
        </p:nvSpPr>
        <p:spPr>
          <a:xfrm>
            <a:off x="5262220" y="3864858"/>
            <a:ext cx="301841" cy="346215"/>
          </a:xfrm>
          <a:prstGeom prst="chevron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Arrow: Chevron 34">
            <a:extLst>
              <a:ext uri="{FF2B5EF4-FFF2-40B4-BE49-F238E27FC236}">
                <a16:creationId xmlns:a16="http://schemas.microsoft.com/office/drawing/2014/main" id="{3C71617C-DECE-45F2-B9DE-CFE4AF44D0B8}"/>
              </a:ext>
            </a:extLst>
          </p:cNvPr>
          <p:cNvSpPr/>
          <p:nvPr/>
        </p:nvSpPr>
        <p:spPr>
          <a:xfrm>
            <a:off x="8242914" y="2825372"/>
            <a:ext cx="301841" cy="346215"/>
          </a:xfrm>
          <a:prstGeom prst="chevron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Arrow: Chevron 36">
            <a:extLst>
              <a:ext uri="{FF2B5EF4-FFF2-40B4-BE49-F238E27FC236}">
                <a16:creationId xmlns:a16="http://schemas.microsoft.com/office/drawing/2014/main" id="{05129F39-4A2B-42A8-BBAE-2B51F1AE8E1F}"/>
              </a:ext>
            </a:extLst>
          </p:cNvPr>
          <p:cNvSpPr/>
          <p:nvPr/>
        </p:nvSpPr>
        <p:spPr>
          <a:xfrm rot="5400000">
            <a:off x="9810560" y="3849114"/>
            <a:ext cx="301841" cy="346215"/>
          </a:xfrm>
          <a:prstGeom prst="chevron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BD3DAB3-DF33-4128-977F-27201F08A3AD}"/>
              </a:ext>
            </a:extLst>
          </p:cNvPr>
          <p:cNvSpPr/>
          <p:nvPr/>
        </p:nvSpPr>
        <p:spPr>
          <a:xfrm>
            <a:off x="977513" y="2744298"/>
            <a:ext cx="432048" cy="4213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A876AC3-64D4-46F7-B1C5-770C93FED513}"/>
              </a:ext>
            </a:extLst>
          </p:cNvPr>
          <p:cNvSpPr/>
          <p:nvPr/>
        </p:nvSpPr>
        <p:spPr>
          <a:xfrm>
            <a:off x="1495376" y="2744298"/>
            <a:ext cx="432048" cy="4213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74CC5F3-BB2C-4045-8FA8-D9DCFBB792AA}"/>
              </a:ext>
            </a:extLst>
          </p:cNvPr>
          <p:cNvSpPr/>
          <p:nvPr/>
        </p:nvSpPr>
        <p:spPr>
          <a:xfrm>
            <a:off x="974366" y="3249776"/>
            <a:ext cx="432048" cy="4213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A34EE67-7747-4347-B364-EF0A328999FD}"/>
              </a:ext>
            </a:extLst>
          </p:cNvPr>
          <p:cNvSpPr/>
          <p:nvPr/>
        </p:nvSpPr>
        <p:spPr>
          <a:xfrm>
            <a:off x="1495376" y="3249776"/>
            <a:ext cx="432048" cy="4213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368DBBC2-FFC5-4CD7-8767-7FFFA36B85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9880" y="3133555"/>
            <a:ext cx="540803" cy="540803"/>
          </a:xfrm>
          <a:prstGeom prst="rect">
            <a:avLst/>
          </a:prstGeom>
        </p:spPr>
      </p:pic>
      <p:sp>
        <p:nvSpPr>
          <p:cNvPr id="39" name="Google Shape;36;p4">
            <a:extLst>
              <a:ext uri="{FF2B5EF4-FFF2-40B4-BE49-F238E27FC236}">
                <a16:creationId xmlns:a16="http://schemas.microsoft.com/office/drawing/2014/main" id="{FCD44B37-7617-4563-AC90-8FC077BB0BC5}"/>
              </a:ext>
            </a:extLst>
          </p:cNvPr>
          <p:cNvSpPr txBox="1"/>
          <p:nvPr/>
        </p:nvSpPr>
        <p:spPr>
          <a:xfrm>
            <a:off x="5887277" y="4193303"/>
            <a:ext cx="1877813" cy="26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1100" b="0" i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Fuzzy Matching</a:t>
            </a:r>
            <a:endParaRPr sz="1100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5C4969E-56EA-4C98-8CAB-BEC8AEB59A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8963" y="4755262"/>
            <a:ext cx="1663774" cy="450929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19B791F-5C6B-431C-90CE-F5D007DDE9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95190" y="1587475"/>
            <a:ext cx="1501197" cy="459486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F6352D92-0DB8-4031-B949-61A206A66A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58964" y="5196981"/>
            <a:ext cx="1663774" cy="367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" name="Diagram 42">
            <a:extLst>
              <a:ext uri="{FF2B5EF4-FFF2-40B4-BE49-F238E27FC236}">
                <a16:creationId xmlns:a16="http://schemas.microsoft.com/office/drawing/2014/main" id="{99AC68AE-E155-42BA-9FEA-E6112AE185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3944953"/>
              </p:ext>
            </p:extLst>
          </p:nvPr>
        </p:nvGraphicFramePr>
        <p:xfrm>
          <a:off x="578069" y="285569"/>
          <a:ext cx="11088414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DCB4417E-E7B1-4C00-A735-CABF7ED7D5E7}"/>
              </a:ext>
            </a:extLst>
          </p:cNvPr>
          <p:cNvSpPr txBox="1"/>
          <p:nvPr/>
        </p:nvSpPr>
        <p:spPr>
          <a:xfrm>
            <a:off x="1743946" y="3634314"/>
            <a:ext cx="1163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ArcGIS API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B5C53CB-1FDE-463B-9CBF-9713AD7CB636}"/>
              </a:ext>
            </a:extLst>
          </p:cNvPr>
          <p:cNvSpPr txBox="1"/>
          <p:nvPr/>
        </p:nvSpPr>
        <p:spPr>
          <a:xfrm>
            <a:off x="9580179" y="2032891"/>
            <a:ext cx="1188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Github</a:t>
            </a:r>
            <a:r>
              <a:rPr lang="en-US" dirty="0"/>
              <a:t> API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ECC5581-B188-4135-840F-0E7438167A69}"/>
              </a:ext>
            </a:extLst>
          </p:cNvPr>
          <p:cNvSpPr txBox="1"/>
          <p:nvPr/>
        </p:nvSpPr>
        <p:spPr>
          <a:xfrm>
            <a:off x="9574924" y="1551711"/>
            <a:ext cx="11370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KAWASANKU</a:t>
            </a:r>
            <a:br>
              <a:rPr lang="en-US" sz="1400" dirty="0"/>
            </a:br>
            <a:r>
              <a:rPr lang="en-US" sz="1400" dirty="0" err="1"/>
              <a:t>Geojson</a:t>
            </a:r>
            <a:endParaRPr lang="en-US" sz="1400" dirty="0"/>
          </a:p>
        </p:txBody>
      </p:sp>
      <p:sp>
        <p:nvSpPr>
          <p:cNvPr id="47" name="Arrow: Curved Down 46">
            <a:extLst>
              <a:ext uri="{FF2B5EF4-FFF2-40B4-BE49-F238E27FC236}">
                <a16:creationId xmlns:a16="http://schemas.microsoft.com/office/drawing/2014/main" id="{B59F017E-7DA0-4B0F-80C4-B4ADE196218C}"/>
              </a:ext>
            </a:extLst>
          </p:cNvPr>
          <p:cNvSpPr/>
          <p:nvPr/>
        </p:nvSpPr>
        <p:spPr>
          <a:xfrm rot="10800000">
            <a:off x="3210911" y="3446746"/>
            <a:ext cx="4035973" cy="1094545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3EA7608-00A7-430E-A7CC-7B692DAD7855}"/>
              </a:ext>
            </a:extLst>
          </p:cNvPr>
          <p:cNvSpPr txBox="1"/>
          <p:nvPr/>
        </p:nvSpPr>
        <p:spPr>
          <a:xfrm>
            <a:off x="4559424" y="3579075"/>
            <a:ext cx="15962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Accept &gt; 50 Score</a:t>
            </a:r>
          </a:p>
          <a:p>
            <a:r>
              <a:rPr lang="en-US" sz="1400" dirty="0"/>
              <a:t>Matching Similarity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D01CAF8-A407-4BC5-B34C-680EC903FD7C}"/>
              </a:ext>
            </a:extLst>
          </p:cNvPr>
          <p:cNvSpPr/>
          <p:nvPr/>
        </p:nvSpPr>
        <p:spPr>
          <a:xfrm>
            <a:off x="10448054" y="3579075"/>
            <a:ext cx="118013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Daerah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DUN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Parlimen</a:t>
            </a:r>
            <a:endParaRPr lang="en-US" dirty="0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2DC9D1F3-94E3-4674-9EF6-2E43B8E26204}"/>
              </a:ext>
            </a:extLst>
          </p:cNvPr>
          <p:cNvSpPr/>
          <p:nvPr/>
        </p:nvSpPr>
        <p:spPr>
          <a:xfrm>
            <a:off x="672661" y="5234157"/>
            <a:ext cx="2002221" cy="36933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String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0D860525-EC34-47F5-BEE0-3A870D487722}"/>
              </a:ext>
            </a:extLst>
          </p:cNvPr>
          <p:cNvSpPr/>
          <p:nvPr/>
        </p:nvSpPr>
        <p:spPr>
          <a:xfrm>
            <a:off x="2674884" y="5231457"/>
            <a:ext cx="1944238" cy="36933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Coordinate 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3E9DF498-2025-44B3-A325-A65D4A93F789}"/>
              </a:ext>
            </a:extLst>
          </p:cNvPr>
          <p:cNvSpPr/>
          <p:nvPr/>
        </p:nvSpPr>
        <p:spPr>
          <a:xfrm>
            <a:off x="9963807" y="5223726"/>
            <a:ext cx="1702676" cy="36933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String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C8779B20-0EFA-4D7D-A42F-1E9DD53A7748}"/>
              </a:ext>
            </a:extLst>
          </p:cNvPr>
          <p:cNvSpPr/>
          <p:nvPr/>
        </p:nvSpPr>
        <p:spPr>
          <a:xfrm>
            <a:off x="4619121" y="5231457"/>
            <a:ext cx="1476879" cy="369332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Numeric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BAF804FE-0530-47BA-B4B5-41C0FC3CE164}"/>
              </a:ext>
            </a:extLst>
          </p:cNvPr>
          <p:cNvSpPr/>
          <p:nvPr/>
        </p:nvSpPr>
        <p:spPr>
          <a:xfrm>
            <a:off x="6095999" y="5231457"/>
            <a:ext cx="3867807" cy="36933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Coordinate 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44EB1932-5F71-4EFE-9130-D86A1DEB3C1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1184" y="1154149"/>
            <a:ext cx="1204522" cy="446476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8D738836-7587-423D-83AE-EE4F1D48889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077" y="3919587"/>
            <a:ext cx="697964" cy="697964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59719247-CF67-4E1F-89EA-BDC81C69E4C9}"/>
              </a:ext>
            </a:extLst>
          </p:cNvPr>
          <p:cNvSpPr txBox="1"/>
          <p:nvPr/>
        </p:nvSpPr>
        <p:spPr>
          <a:xfrm>
            <a:off x="4582335" y="4549023"/>
            <a:ext cx="19922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Re-Geocode/ Fix address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AC5FE31-02CB-46F8-AC92-78942BA68E7B}"/>
              </a:ext>
            </a:extLst>
          </p:cNvPr>
          <p:cNvSpPr/>
          <p:nvPr/>
        </p:nvSpPr>
        <p:spPr>
          <a:xfrm>
            <a:off x="6671591" y="5691180"/>
            <a:ext cx="250902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>
                <a:solidFill>
                  <a:srgbClr val="A31515"/>
                </a:solidFill>
                <a:latin typeface="Courier New" panose="02070309020205020404" pitchFamily="49" charset="0"/>
              </a:rPr>
              <a:t>POINT (100.90254 3.76765)</a:t>
            </a:r>
          </a:p>
        </p:txBody>
      </p:sp>
    </p:spTree>
    <p:extLst>
      <p:ext uri="{BB962C8B-B14F-4D97-AF65-F5344CB8AC3E}">
        <p14:creationId xmlns:p14="http://schemas.microsoft.com/office/powerpoint/2010/main" val="3121858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/>
          <p:nvPr/>
        </p:nvSpPr>
        <p:spPr>
          <a:xfrm>
            <a:off x="1414323" y="833378"/>
            <a:ext cx="9363353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2000" u="sng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Jenis Produk (Contoh: Mobile Apps)</a:t>
            </a:r>
            <a:endParaRPr/>
          </a:p>
        </p:txBody>
      </p:sp>
      <p:sp>
        <p:nvSpPr>
          <p:cNvPr id="42" name="Google Shape;42;p5"/>
          <p:cNvSpPr txBox="1"/>
          <p:nvPr/>
        </p:nvSpPr>
        <p:spPr>
          <a:xfrm>
            <a:off x="1414322" y="4589252"/>
            <a:ext cx="9363353" cy="1292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2000" u="sng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Link Aplikasi/ Produk (Jika ada)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ms-MY" sz="2000" u="sng" dirty="0">
              <a:solidFill>
                <a:schemeClr val="dk1"/>
              </a:solidFill>
              <a:latin typeface="Trebuchet MS"/>
              <a:sym typeface="Trebuchet MS"/>
            </a:endParaRPr>
          </a:p>
          <a:p>
            <a:pPr lvl="0"/>
            <a:r>
              <a:rPr lang="en-US" sz="2400" dirty="0">
                <a:hlinkClick r:id="rId5"/>
              </a:rPr>
              <a:t>https://github.com/booluckgmie/podac</a:t>
            </a:r>
            <a:endParaRPr lang="en-US" sz="2400" dirty="0"/>
          </a:p>
          <a:p>
            <a:pPr lvl="0" algn="ctr"/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94DA9A-F78E-4430-BE5D-D652548AEE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74481" y="1366886"/>
            <a:ext cx="5252378" cy="2979083"/>
          </a:xfrm>
          <a:prstGeom prst="rect">
            <a:avLst/>
          </a:prstGeom>
        </p:spPr>
      </p:pic>
      <p:pic>
        <p:nvPicPr>
          <p:cNvPr id="4" name="WhatsApp Video 2022-08-17 at 11.57.13 PM">
            <a:hlinkClick r:id="" action="ppaction://media"/>
            <a:extLst>
              <a:ext uri="{FF2B5EF4-FFF2-40B4-BE49-F238E27FC236}">
                <a16:creationId xmlns:a16="http://schemas.microsoft.com/office/drawing/2014/main" id="{FC816C30-3461-416E-8BE4-7B401C2DCE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49699" y="1033432"/>
            <a:ext cx="3042292" cy="50704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/>
          <p:nvPr/>
        </p:nvSpPr>
        <p:spPr>
          <a:xfrm>
            <a:off x="1414323" y="833378"/>
            <a:ext cx="9363353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2000" u="sng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Screenshot Aplikasi/Produk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s-MY" sz="1400" i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(boleh menggunakan beberapa slide)</a:t>
            </a:r>
            <a:endParaRPr sz="1400" i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3EFD469-966F-4642-A930-7B2A929F2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0152" y="1541123"/>
            <a:ext cx="7271696" cy="498810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352C73-96EB-4274-BE59-BEA20C8BC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703" y="609837"/>
            <a:ext cx="8825598" cy="5898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32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28C421A-871E-4A8B-89C4-6D5FC14D45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2499" y="626724"/>
            <a:ext cx="8461905" cy="605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0916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2794</TotalTime>
  <Words>932</Words>
  <Application>Microsoft Office PowerPoint</Application>
  <PresentationFormat>Widescreen</PresentationFormat>
  <Paragraphs>138</Paragraphs>
  <Slides>14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Arial</vt:lpstr>
      <vt:lpstr>Arial Rounded</vt:lpstr>
      <vt:lpstr>Calibri</vt:lpstr>
      <vt:lpstr>Courier New</vt:lpstr>
      <vt:lpstr>Fira Sans Extra Condensed</vt:lpstr>
      <vt:lpstr>Fira Sans Extra Condensed Medium</vt:lpstr>
      <vt:lpstr>Segoe UI</vt:lpstr>
      <vt:lpstr>Trebuchet MS</vt:lpstr>
      <vt:lpstr>Tw Cen MT</vt:lpstr>
      <vt:lpstr>Custom Design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Haryani binti Mohd Rasidi</dc:creator>
  <cp:lastModifiedBy>Ahmad Najmi Ariffin</cp:lastModifiedBy>
  <cp:revision>55</cp:revision>
  <dcterms:created xsi:type="dcterms:W3CDTF">2018-09-06T04:46:51Z</dcterms:created>
  <dcterms:modified xsi:type="dcterms:W3CDTF">2022-08-17T15:59:12Z</dcterms:modified>
</cp:coreProperties>
</file>